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9"/>
  </p:notesMasterIdLst>
  <p:handoutMasterIdLst>
    <p:handoutMasterId r:id="rId20"/>
  </p:handoutMasterIdLst>
  <p:sldIdLst>
    <p:sldId id="317" r:id="rId2"/>
    <p:sldId id="319" r:id="rId3"/>
    <p:sldId id="337" r:id="rId4"/>
    <p:sldId id="324" r:id="rId5"/>
    <p:sldId id="357" r:id="rId6"/>
    <p:sldId id="359" r:id="rId7"/>
    <p:sldId id="361" r:id="rId8"/>
    <p:sldId id="362" r:id="rId9"/>
    <p:sldId id="363" r:id="rId10"/>
    <p:sldId id="364" r:id="rId11"/>
    <p:sldId id="365" r:id="rId12"/>
    <p:sldId id="366" r:id="rId13"/>
    <p:sldId id="358" r:id="rId14"/>
    <p:sldId id="351" r:id="rId15"/>
    <p:sldId id="340" r:id="rId16"/>
    <p:sldId id="325" r:id="rId17"/>
    <p:sldId id="329" r:id="rId18"/>
  </p:sldIdLst>
  <p:sldSz cx="12192000" cy="6858000"/>
  <p:notesSz cx="6858000" cy="9144000"/>
  <p:defaultTextStyle>
    <a:defPPr rtl="0">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28" userDrawn="1">
          <p15:clr>
            <a:srgbClr val="A4A3A4"/>
          </p15:clr>
        </p15:guide>
        <p15:guide id="2" pos="3864" userDrawn="1">
          <p15:clr>
            <a:srgbClr val="A4A3A4"/>
          </p15:clr>
        </p15:guide>
        <p15:guide id="3" pos="7512" userDrawn="1">
          <p15:clr>
            <a:srgbClr val="A4A3A4"/>
          </p15:clr>
        </p15:guide>
        <p15:guide id="4" pos="144" userDrawn="1">
          <p15:clr>
            <a:srgbClr val="A4A3A4"/>
          </p15:clr>
        </p15:guide>
        <p15:guide id="5" orient="horz" pos="624" userDrawn="1">
          <p15:clr>
            <a:srgbClr val="A4A3A4"/>
          </p15:clr>
        </p15:guide>
        <p15:guide id="6" orient="horz" pos="405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9" autoAdjust="0"/>
    <p:restoredTop sz="91954" autoAdjust="0"/>
  </p:normalViewPr>
  <p:slideViewPr>
    <p:cSldViewPr snapToGrid="0" showGuides="1">
      <p:cViewPr varScale="1">
        <p:scale>
          <a:sx n="103" d="100"/>
          <a:sy n="103" d="100"/>
        </p:scale>
        <p:origin x="774" y="114"/>
      </p:cViewPr>
      <p:guideLst>
        <p:guide orient="horz" pos="2328"/>
        <p:guide pos="3864"/>
        <p:guide pos="7512"/>
        <p:guide pos="144"/>
        <p:guide orient="horz" pos="624"/>
        <p:guide orient="horz" pos="4056"/>
      </p:guideLst>
    </p:cSldViewPr>
  </p:slideViewPr>
  <p:notesTextViewPr>
    <p:cViewPr>
      <p:scale>
        <a:sx n="1" d="1"/>
        <a:sy n="1" d="1"/>
      </p:scale>
      <p:origin x="0" y="0"/>
    </p:cViewPr>
  </p:notesTextViewPr>
  <p:notesViewPr>
    <p:cSldViewPr snapToGrid="0">
      <p:cViewPr varScale="1">
        <p:scale>
          <a:sx n="88" d="100"/>
          <a:sy n="88" d="100"/>
        </p:scale>
        <p:origin x="2946"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B46527B0-0B24-4087-B225-DB4F5C738F6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de-DE" dirty="0"/>
          </a:p>
        </p:txBody>
      </p:sp>
      <p:sp>
        <p:nvSpPr>
          <p:cNvPr id="3" name="Datumsplatzhalter 2">
            <a:extLst>
              <a:ext uri="{FF2B5EF4-FFF2-40B4-BE49-F238E27FC236}">
                <a16:creationId xmlns:a16="http://schemas.microsoft.com/office/drawing/2014/main" id="{F72798E0-F322-4236-8531-A1882BFE400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29D3BBD2-794C-43E3-8362-720D61104479}" type="datetime1">
              <a:rPr lang="de-DE" smtClean="0"/>
              <a:t>03.05.2022</a:t>
            </a:fld>
            <a:endParaRPr lang="de-DE" dirty="0"/>
          </a:p>
        </p:txBody>
      </p:sp>
      <p:sp>
        <p:nvSpPr>
          <p:cNvPr id="4" name="Fußzeilenplatzhalter 3">
            <a:extLst>
              <a:ext uri="{FF2B5EF4-FFF2-40B4-BE49-F238E27FC236}">
                <a16:creationId xmlns:a16="http://schemas.microsoft.com/office/drawing/2014/main" id="{B4E5881F-2FD0-41BC-8E76-C691E59E146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de-DE" dirty="0"/>
          </a:p>
        </p:txBody>
      </p:sp>
      <p:sp>
        <p:nvSpPr>
          <p:cNvPr id="5" name="Foliennummernplatzhalter 4">
            <a:extLst>
              <a:ext uri="{FF2B5EF4-FFF2-40B4-BE49-F238E27FC236}">
                <a16:creationId xmlns:a16="http://schemas.microsoft.com/office/drawing/2014/main" id="{62CA62C5-8A29-4592-9E3E-4C457F263C0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B4E85F6F-0FAD-4AD4-850C-7E4CD14D7D70}" type="slidenum">
              <a:rPr lang="de-DE" smtClean="0"/>
              <a:t>‹Nr.›</a:t>
            </a:fld>
            <a:endParaRPr lang="de-DE" dirty="0"/>
          </a:p>
        </p:txBody>
      </p:sp>
    </p:spTree>
    <p:extLst>
      <p:ext uri="{BB962C8B-B14F-4D97-AF65-F5344CB8AC3E}">
        <p14:creationId xmlns:p14="http://schemas.microsoft.com/office/powerpoint/2010/main" val="35832745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de-DE" noProof="0" dirty="0"/>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43A590-B97D-4BAF-9F3E-EEA7B3B9DE95}" type="datetime1">
              <a:rPr lang="de-DE" smtClean="0"/>
              <a:pPr/>
              <a:t>03.05.2022</a:t>
            </a:fld>
            <a:endParaRPr lang="de-DE" dirty="0"/>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de-DE" noProof="0" dirty="0"/>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de-DE" noProof="0" dirty="0" smtClean="0"/>
              <a:t>Textmasterformate bearbeiten</a:t>
            </a:r>
          </a:p>
          <a:p>
            <a:pPr lvl="1" rtl="0"/>
            <a:r>
              <a:rPr lang="de-DE" noProof="0" dirty="0" smtClean="0"/>
              <a:t>Zweite Ebene</a:t>
            </a:r>
          </a:p>
          <a:p>
            <a:pPr lvl="2" rtl="0"/>
            <a:r>
              <a:rPr lang="de-DE" noProof="0" dirty="0" smtClean="0"/>
              <a:t>Dritte Ebene</a:t>
            </a:r>
          </a:p>
          <a:p>
            <a:pPr lvl="3" rtl="0"/>
            <a:r>
              <a:rPr lang="de-DE" noProof="0" dirty="0" smtClean="0"/>
              <a:t>Vierte Ebene</a:t>
            </a:r>
          </a:p>
          <a:p>
            <a:pPr lvl="4" rtl="0"/>
            <a:r>
              <a:rPr lang="de-DE" noProof="0" dirty="0" smtClean="0"/>
              <a:t>Fünfte Ebene</a:t>
            </a:r>
            <a:endParaRPr lang="de-DE" noProof="0" dirty="0"/>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de-DE" noProof="0" dirty="0"/>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BE60DC36-8EFA-4378-9855-E019C55AC472}" type="slidenum">
              <a:rPr lang="de-DE" noProof="0" smtClean="0"/>
              <a:t>‹Nr.›</a:t>
            </a:fld>
            <a:endParaRPr lang="de-DE" noProof="0" dirty="0"/>
          </a:p>
        </p:txBody>
      </p:sp>
    </p:spTree>
    <p:extLst>
      <p:ext uri="{BB962C8B-B14F-4D97-AF65-F5344CB8AC3E}">
        <p14:creationId xmlns:p14="http://schemas.microsoft.com/office/powerpoint/2010/main" val="1877053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journals.lww.com/simulationinhealthcare/Fulltext/2013/02000/To_Die_or_Not_To_Die__A_Review_of_Simulated_Death.3.aspx"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4" name="Google Shape;7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 name="Google Shape;7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a:t>
            </a:fld>
            <a:endParaRPr/>
          </a:p>
        </p:txBody>
      </p:sp>
    </p:spTree>
    <p:extLst>
      <p:ext uri="{BB962C8B-B14F-4D97-AF65-F5344CB8AC3E}">
        <p14:creationId xmlns:p14="http://schemas.microsoft.com/office/powerpoint/2010/main" val="2483231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2</a:t>
            </a:fld>
            <a:endParaRPr/>
          </a:p>
        </p:txBody>
      </p:sp>
    </p:spTree>
    <p:extLst>
      <p:ext uri="{BB962C8B-B14F-4D97-AF65-F5344CB8AC3E}">
        <p14:creationId xmlns:p14="http://schemas.microsoft.com/office/powerpoint/2010/main" val="170044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3</a:t>
            </a:fld>
            <a:endParaRPr/>
          </a:p>
        </p:txBody>
      </p:sp>
    </p:spTree>
    <p:extLst>
      <p:ext uri="{BB962C8B-B14F-4D97-AF65-F5344CB8AC3E}">
        <p14:creationId xmlns:p14="http://schemas.microsoft.com/office/powerpoint/2010/main" val="26642399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4</a:t>
            </a:fld>
            <a:endParaRPr/>
          </a:p>
        </p:txBody>
      </p:sp>
    </p:spTree>
    <p:extLst>
      <p:ext uri="{BB962C8B-B14F-4D97-AF65-F5344CB8AC3E}">
        <p14:creationId xmlns:p14="http://schemas.microsoft.com/office/powerpoint/2010/main" val="2517248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5</a:t>
            </a:fld>
            <a:endParaRPr/>
          </a:p>
        </p:txBody>
      </p:sp>
    </p:spTree>
    <p:extLst>
      <p:ext uri="{BB962C8B-B14F-4D97-AF65-F5344CB8AC3E}">
        <p14:creationId xmlns:p14="http://schemas.microsoft.com/office/powerpoint/2010/main" val="36656309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6</a:t>
            </a:fld>
            <a:endParaRPr/>
          </a:p>
        </p:txBody>
      </p:sp>
    </p:spTree>
    <p:extLst>
      <p:ext uri="{BB962C8B-B14F-4D97-AF65-F5344CB8AC3E}">
        <p14:creationId xmlns:p14="http://schemas.microsoft.com/office/powerpoint/2010/main" val="4010774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b="0" i="0" u="sng" kern="1200" smtClean="0">
                <a:solidFill>
                  <a:schemeClr val="tx1"/>
                </a:solidFill>
                <a:effectLst/>
                <a:latin typeface="+mn-lt"/>
                <a:ea typeface="+mn-ea"/>
                <a:cs typeface="+mn-cs"/>
                <a:hlinkClick r:id="rId3"/>
              </a:rPr>
              <a:t>https://journals.lww.com/simulationinhealthcare/Fulltext/2013/02000/To_Die_or_Not_To_Die__A_Review_of_Simulated_Death.3.aspx</a:t>
            </a:r>
            <a:endParaRPr lang="de-DE"/>
          </a:p>
        </p:txBody>
      </p:sp>
      <p:sp>
        <p:nvSpPr>
          <p:cNvPr id="4" name="Foliennummernplatzhalter 3"/>
          <p:cNvSpPr>
            <a:spLocks noGrp="1"/>
          </p:cNvSpPr>
          <p:nvPr>
            <p:ph type="sldNum" sz="quarter" idx="10"/>
          </p:nvPr>
        </p:nvSpPr>
        <p:spPr/>
        <p:txBody>
          <a:bodyPr/>
          <a:lstStyle/>
          <a:p>
            <a:pPr rtl="0"/>
            <a:fld id="{BE60DC36-8EFA-4378-9855-E019C55AC472}" type="slidenum">
              <a:rPr lang="de-DE" noProof="0" smtClean="0"/>
              <a:t>12</a:t>
            </a:fld>
            <a:endParaRPr lang="de-DE" noProof="0" dirty="0"/>
          </a:p>
        </p:txBody>
      </p:sp>
    </p:spTree>
    <p:extLst>
      <p:ext uri="{BB962C8B-B14F-4D97-AF65-F5344CB8AC3E}">
        <p14:creationId xmlns:p14="http://schemas.microsoft.com/office/powerpoint/2010/main" val="34449355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13</a:t>
            </a:fld>
            <a:endParaRPr/>
          </a:p>
        </p:txBody>
      </p:sp>
    </p:spTree>
    <p:extLst>
      <p:ext uri="{BB962C8B-B14F-4D97-AF65-F5344CB8AC3E}">
        <p14:creationId xmlns:p14="http://schemas.microsoft.com/office/powerpoint/2010/main" val="19153150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14</a:t>
            </a:fld>
            <a:endParaRPr/>
          </a:p>
        </p:txBody>
      </p:sp>
    </p:spTree>
    <p:extLst>
      <p:ext uri="{BB962C8B-B14F-4D97-AF65-F5344CB8AC3E}">
        <p14:creationId xmlns:p14="http://schemas.microsoft.com/office/powerpoint/2010/main" val="1850701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15</a:t>
            </a:fld>
            <a:endParaRPr/>
          </a:p>
        </p:txBody>
      </p:sp>
    </p:spTree>
    <p:extLst>
      <p:ext uri="{BB962C8B-B14F-4D97-AF65-F5344CB8AC3E}">
        <p14:creationId xmlns:p14="http://schemas.microsoft.com/office/powerpoint/2010/main" val="34035363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 name="Google Shape;87;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 name="Google Shape;88;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it-IT"/>
              <a:t>16</a:t>
            </a:fld>
            <a:endParaRPr/>
          </a:p>
        </p:txBody>
      </p:sp>
    </p:spTree>
    <p:extLst>
      <p:ext uri="{BB962C8B-B14F-4D97-AF65-F5344CB8AC3E}">
        <p14:creationId xmlns:p14="http://schemas.microsoft.com/office/powerpoint/2010/main" val="1593864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4" name="Google Shape;114;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4923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0F864C-44C4-4000-952D-01F31BFB3FD3}"/>
              </a:ext>
            </a:extLst>
          </p:cNvPr>
          <p:cNvSpPr>
            <a:spLocks noGrp="1"/>
          </p:cNvSpPr>
          <p:nvPr>
            <p:ph type="ctrTitle"/>
          </p:nvPr>
        </p:nvSpPr>
        <p:spPr>
          <a:xfrm>
            <a:off x="1524000" y="1122363"/>
            <a:ext cx="9144000" cy="2387600"/>
          </a:xfrm>
        </p:spPr>
        <p:txBody>
          <a:bodyPr rtlCol="0" anchor="b"/>
          <a:lstStyle>
            <a:lvl1pPr algn="ctr">
              <a:defRPr sz="6000"/>
            </a:lvl1pPr>
          </a:lstStyle>
          <a:p>
            <a:pPr rtl="0"/>
            <a:r>
              <a:rPr lang="de-DE" noProof="0" smtClean="0"/>
              <a:t>Titelmasterformat durch Klicken bearbeiten</a:t>
            </a:r>
            <a:endParaRPr lang="de-DE" noProof="0" dirty="0"/>
          </a:p>
        </p:txBody>
      </p:sp>
      <p:sp>
        <p:nvSpPr>
          <p:cNvPr id="3" name="Untertitel 2">
            <a:extLst>
              <a:ext uri="{FF2B5EF4-FFF2-40B4-BE49-F238E27FC236}">
                <a16:creationId xmlns:a16="http://schemas.microsoft.com/office/drawing/2014/main" id="{21392E06-C914-467E-9D4F-BD763EDA2DD5}"/>
              </a:ext>
            </a:extLst>
          </p:cNvPr>
          <p:cNvSpPr>
            <a:spLocks noGrp="1"/>
          </p:cNvSpPr>
          <p:nvPr>
            <p:ph type="subTitle" idx="1"/>
          </p:nvPr>
        </p:nvSpPr>
        <p:spPr>
          <a:xfrm>
            <a:off x="1524000" y="3602038"/>
            <a:ext cx="9144000" cy="1655762"/>
          </a:xfrm>
        </p:spPr>
        <p:txBody>
          <a:bodyPr rtlCol="0"/>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de-DE" noProof="0" smtClean="0"/>
              <a:t>Formatvorlage des Untertitelmasters durch Klicken bearbeiten</a:t>
            </a:r>
            <a:endParaRPr lang="de-DE" noProof="0" dirty="0"/>
          </a:p>
        </p:txBody>
      </p:sp>
      <p:sp>
        <p:nvSpPr>
          <p:cNvPr id="4" name="Datumsplatzhalter 3">
            <a:extLst>
              <a:ext uri="{FF2B5EF4-FFF2-40B4-BE49-F238E27FC236}">
                <a16:creationId xmlns:a16="http://schemas.microsoft.com/office/drawing/2014/main" id="{1FBEFBAF-82E9-49AD-B2CF-7D154E024431}"/>
              </a:ext>
            </a:extLst>
          </p:cNvPr>
          <p:cNvSpPr>
            <a:spLocks noGrp="1"/>
          </p:cNvSpPr>
          <p:nvPr>
            <p:ph type="dt" sz="half" idx="10"/>
          </p:nvPr>
        </p:nvSpPr>
        <p:spPr/>
        <p:txBody>
          <a:bodyPr rtlCol="0"/>
          <a:lstStyle/>
          <a:p>
            <a:pPr rtl="0"/>
            <a:fld id="{94C5B48D-1595-4AE5-99BE-B4F81BDE0E43}" type="datetime1">
              <a:rPr lang="de-DE" noProof="0" smtClean="0"/>
              <a:t>03.05.2022</a:t>
            </a:fld>
            <a:endParaRPr lang="de-DE" noProof="0" dirty="0"/>
          </a:p>
        </p:txBody>
      </p:sp>
      <p:sp>
        <p:nvSpPr>
          <p:cNvPr id="5" name="Fußzeilenplatzhalter 4">
            <a:extLst>
              <a:ext uri="{FF2B5EF4-FFF2-40B4-BE49-F238E27FC236}">
                <a16:creationId xmlns:a16="http://schemas.microsoft.com/office/drawing/2014/main" id="{5AD8006A-94B1-44F7-972D-56767EDE3CC3}"/>
              </a:ext>
            </a:extLst>
          </p:cNvPr>
          <p:cNvSpPr>
            <a:spLocks noGrp="1"/>
          </p:cNvSpPr>
          <p:nvPr>
            <p:ph type="ftr" sz="quarter" idx="11"/>
          </p:nvPr>
        </p:nvSpPr>
        <p:spPr/>
        <p:txBody>
          <a:bodyPr rtlCol="0"/>
          <a:lstStyle/>
          <a:p>
            <a:pPr rtl="0"/>
            <a:endParaRPr lang="de-DE" noProof="0" dirty="0"/>
          </a:p>
        </p:txBody>
      </p:sp>
      <p:sp>
        <p:nvSpPr>
          <p:cNvPr id="6" name="Foliennummernplatzhalter 5">
            <a:extLst>
              <a:ext uri="{FF2B5EF4-FFF2-40B4-BE49-F238E27FC236}">
                <a16:creationId xmlns:a16="http://schemas.microsoft.com/office/drawing/2014/main" id="{F5E7BFAB-D84B-45E1-A0BD-2516AC14F8AC}"/>
              </a:ext>
            </a:extLst>
          </p:cNvPr>
          <p:cNvSpPr>
            <a:spLocks noGrp="1"/>
          </p:cNvSpPr>
          <p:nvPr>
            <p:ph type="sldNum" sz="quarter" idx="12"/>
          </p:nvPr>
        </p:nvSpPr>
        <p:spPr/>
        <p:txBody>
          <a:bodyPr rtlCol="0"/>
          <a:lstStyle/>
          <a:p>
            <a:pPr rtl="0"/>
            <a:fld id="{06FEDF93-2BFD-41CA-ABC7-B039102F3792}" type="slidenum">
              <a:rPr lang="de-DE" noProof="0" smtClean="0"/>
              <a:t>‹Nr.›</a:t>
            </a:fld>
            <a:endParaRPr lang="de-DE" noProof="0" dirty="0"/>
          </a:p>
        </p:txBody>
      </p:sp>
    </p:spTree>
    <p:extLst>
      <p:ext uri="{BB962C8B-B14F-4D97-AF65-F5344CB8AC3E}">
        <p14:creationId xmlns:p14="http://schemas.microsoft.com/office/powerpoint/2010/main" val="48564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C807FBE-061D-452C-A8A6-213063CFD678}"/>
              </a:ext>
            </a:extLst>
          </p:cNvPr>
          <p:cNvSpPr>
            <a:spLocks noGrp="1"/>
          </p:cNvSpPr>
          <p:nvPr>
            <p:ph type="title"/>
          </p:nvPr>
        </p:nvSpPr>
        <p:spPr/>
        <p:txBody>
          <a:bodyPr rtlCol="0"/>
          <a:lstStyle/>
          <a:p>
            <a:pPr rtl="0"/>
            <a:r>
              <a:rPr lang="de-DE" noProof="0" smtClean="0"/>
              <a:t>Titelmasterformat durch Klicken bearbeiten</a:t>
            </a:r>
            <a:endParaRPr lang="de-DE" noProof="0" dirty="0"/>
          </a:p>
        </p:txBody>
      </p:sp>
      <p:sp>
        <p:nvSpPr>
          <p:cNvPr id="3" name="Inhaltsplatzhalter 2">
            <a:extLst>
              <a:ext uri="{FF2B5EF4-FFF2-40B4-BE49-F238E27FC236}">
                <a16:creationId xmlns:a16="http://schemas.microsoft.com/office/drawing/2014/main" id="{433A3535-1708-499D-B5D2-7D8F9FD182D0}"/>
              </a:ext>
            </a:extLst>
          </p:cNvPr>
          <p:cNvSpPr>
            <a:spLocks noGrp="1"/>
          </p:cNvSpPr>
          <p:nvPr>
            <p:ph idx="1"/>
          </p:nvPr>
        </p:nvSpPr>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4" name="Datumsplatzhalter 3">
            <a:extLst>
              <a:ext uri="{FF2B5EF4-FFF2-40B4-BE49-F238E27FC236}">
                <a16:creationId xmlns:a16="http://schemas.microsoft.com/office/drawing/2014/main" id="{ACB06063-A112-49AB-80C8-504D99ECD771}"/>
              </a:ext>
            </a:extLst>
          </p:cNvPr>
          <p:cNvSpPr>
            <a:spLocks noGrp="1"/>
          </p:cNvSpPr>
          <p:nvPr>
            <p:ph type="dt" sz="half" idx="10"/>
          </p:nvPr>
        </p:nvSpPr>
        <p:spPr/>
        <p:txBody>
          <a:bodyPr rtlCol="0"/>
          <a:lstStyle/>
          <a:p>
            <a:pPr rtl="0"/>
            <a:fld id="{22ADF625-E924-4E28-AB29-79F5A373A66E}" type="datetime1">
              <a:rPr lang="de-DE" noProof="0" smtClean="0"/>
              <a:t>03.05.2022</a:t>
            </a:fld>
            <a:endParaRPr lang="de-DE" noProof="0" dirty="0"/>
          </a:p>
        </p:txBody>
      </p:sp>
      <p:sp>
        <p:nvSpPr>
          <p:cNvPr id="5" name="Fußzeilenplatzhalter 4">
            <a:extLst>
              <a:ext uri="{FF2B5EF4-FFF2-40B4-BE49-F238E27FC236}">
                <a16:creationId xmlns:a16="http://schemas.microsoft.com/office/drawing/2014/main" id="{6344C8D5-F898-4318-A76D-1FBD87329198}"/>
              </a:ext>
            </a:extLst>
          </p:cNvPr>
          <p:cNvSpPr>
            <a:spLocks noGrp="1"/>
          </p:cNvSpPr>
          <p:nvPr>
            <p:ph type="ftr" sz="quarter" idx="11"/>
          </p:nvPr>
        </p:nvSpPr>
        <p:spPr/>
        <p:txBody>
          <a:bodyPr rtlCol="0"/>
          <a:lstStyle/>
          <a:p>
            <a:pPr rtl="0"/>
            <a:endParaRPr lang="de-DE" noProof="0" dirty="0"/>
          </a:p>
        </p:txBody>
      </p:sp>
      <p:sp>
        <p:nvSpPr>
          <p:cNvPr id="6" name="Foliennummernplatzhalter 5">
            <a:extLst>
              <a:ext uri="{FF2B5EF4-FFF2-40B4-BE49-F238E27FC236}">
                <a16:creationId xmlns:a16="http://schemas.microsoft.com/office/drawing/2014/main" id="{2976EC76-E8E8-4FFA-B671-7FA2F3EF5DEF}"/>
              </a:ext>
            </a:extLst>
          </p:cNvPr>
          <p:cNvSpPr>
            <a:spLocks noGrp="1"/>
          </p:cNvSpPr>
          <p:nvPr>
            <p:ph type="sldNum" sz="quarter" idx="12"/>
          </p:nvPr>
        </p:nvSpPr>
        <p:spPr/>
        <p:txBody>
          <a:bodyPr rtlCol="0"/>
          <a:lstStyle/>
          <a:p>
            <a:pPr rtl="0"/>
            <a:fld id="{06FEDF93-2BFD-41CA-ABC7-B039102F3792}" type="slidenum">
              <a:rPr lang="de-DE" noProof="0" smtClean="0"/>
              <a:t>‹Nr.›</a:t>
            </a:fld>
            <a:endParaRPr lang="de-DE" noProof="0" dirty="0"/>
          </a:p>
        </p:txBody>
      </p:sp>
    </p:spTree>
    <p:extLst>
      <p:ext uri="{BB962C8B-B14F-4D97-AF65-F5344CB8AC3E}">
        <p14:creationId xmlns:p14="http://schemas.microsoft.com/office/powerpoint/2010/main" val="2789287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6C2CABF-E3C1-431A-A69C-D4881CC43F0F}"/>
              </a:ext>
            </a:extLst>
          </p:cNvPr>
          <p:cNvSpPr>
            <a:spLocks noGrp="1"/>
          </p:cNvSpPr>
          <p:nvPr>
            <p:ph type="title"/>
          </p:nvPr>
        </p:nvSpPr>
        <p:spPr>
          <a:xfrm>
            <a:off x="831850" y="1709738"/>
            <a:ext cx="10515600" cy="2852737"/>
          </a:xfrm>
        </p:spPr>
        <p:txBody>
          <a:bodyPr rtlCol="0" anchor="b"/>
          <a:lstStyle>
            <a:lvl1pPr>
              <a:defRPr sz="6000"/>
            </a:lvl1pPr>
          </a:lstStyle>
          <a:p>
            <a:pPr rtl="0"/>
            <a:r>
              <a:rPr lang="de-DE" noProof="0" smtClean="0"/>
              <a:t>Titelmasterformat durch Klicken bearbeiten</a:t>
            </a:r>
            <a:endParaRPr lang="de-DE" noProof="0" dirty="0"/>
          </a:p>
        </p:txBody>
      </p:sp>
      <p:sp>
        <p:nvSpPr>
          <p:cNvPr id="3" name="Textplatzhalter 2">
            <a:extLst>
              <a:ext uri="{FF2B5EF4-FFF2-40B4-BE49-F238E27FC236}">
                <a16:creationId xmlns:a16="http://schemas.microsoft.com/office/drawing/2014/main" id="{D5584226-69DA-4211-B2C8-C29FD05A4A69}"/>
              </a:ext>
            </a:extLst>
          </p:cNvPr>
          <p:cNvSpPr>
            <a:spLocks noGrp="1"/>
          </p:cNvSpPr>
          <p:nvPr>
            <p:ph type="body" idx="1"/>
          </p:nvPr>
        </p:nvSpPr>
        <p:spPr>
          <a:xfrm>
            <a:off x="831850" y="4589463"/>
            <a:ext cx="10515600" cy="1500187"/>
          </a:xfrm>
        </p:spPr>
        <p:txBody>
          <a:bodyPr rtlCol="0"/>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de-DE" noProof="0" smtClean="0"/>
              <a:t>Formatvorlagen des Textmasters bearbeiten</a:t>
            </a:r>
          </a:p>
        </p:txBody>
      </p:sp>
      <p:sp>
        <p:nvSpPr>
          <p:cNvPr id="4" name="Datumsplatzhalter 3">
            <a:extLst>
              <a:ext uri="{FF2B5EF4-FFF2-40B4-BE49-F238E27FC236}">
                <a16:creationId xmlns:a16="http://schemas.microsoft.com/office/drawing/2014/main" id="{D5FF82DB-B518-40FD-8A66-44B874C055FB}"/>
              </a:ext>
            </a:extLst>
          </p:cNvPr>
          <p:cNvSpPr>
            <a:spLocks noGrp="1"/>
          </p:cNvSpPr>
          <p:nvPr>
            <p:ph type="dt" sz="half" idx="10"/>
          </p:nvPr>
        </p:nvSpPr>
        <p:spPr/>
        <p:txBody>
          <a:bodyPr rtlCol="0"/>
          <a:lstStyle/>
          <a:p>
            <a:pPr rtl="0"/>
            <a:fld id="{7FB0ED4E-F720-4940-9CF6-0E0E03C44619}" type="datetime1">
              <a:rPr lang="de-DE" noProof="0" smtClean="0"/>
              <a:t>03.05.2022</a:t>
            </a:fld>
            <a:endParaRPr lang="de-DE" noProof="0" dirty="0"/>
          </a:p>
        </p:txBody>
      </p:sp>
      <p:sp>
        <p:nvSpPr>
          <p:cNvPr id="5" name="Fußzeilenplatzhalter 4">
            <a:extLst>
              <a:ext uri="{FF2B5EF4-FFF2-40B4-BE49-F238E27FC236}">
                <a16:creationId xmlns:a16="http://schemas.microsoft.com/office/drawing/2014/main" id="{FCC1CCEE-725F-4745-837B-87EFB70E71D8}"/>
              </a:ext>
            </a:extLst>
          </p:cNvPr>
          <p:cNvSpPr>
            <a:spLocks noGrp="1"/>
          </p:cNvSpPr>
          <p:nvPr>
            <p:ph type="ftr" sz="quarter" idx="11"/>
          </p:nvPr>
        </p:nvSpPr>
        <p:spPr/>
        <p:txBody>
          <a:bodyPr rtlCol="0"/>
          <a:lstStyle/>
          <a:p>
            <a:pPr rtl="0"/>
            <a:endParaRPr lang="de-DE" noProof="0" dirty="0"/>
          </a:p>
        </p:txBody>
      </p:sp>
      <p:sp>
        <p:nvSpPr>
          <p:cNvPr id="6" name="Foliennummernplatzhalter 5">
            <a:extLst>
              <a:ext uri="{FF2B5EF4-FFF2-40B4-BE49-F238E27FC236}">
                <a16:creationId xmlns:a16="http://schemas.microsoft.com/office/drawing/2014/main" id="{C561522A-E0E6-406B-BF30-A7C7A57294BE}"/>
              </a:ext>
            </a:extLst>
          </p:cNvPr>
          <p:cNvSpPr>
            <a:spLocks noGrp="1"/>
          </p:cNvSpPr>
          <p:nvPr>
            <p:ph type="sldNum" sz="quarter" idx="12"/>
          </p:nvPr>
        </p:nvSpPr>
        <p:spPr/>
        <p:txBody>
          <a:bodyPr rtlCol="0"/>
          <a:lstStyle/>
          <a:p>
            <a:pPr rtl="0"/>
            <a:fld id="{06FEDF93-2BFD-41CA-ABC7-B039102F3792}" type="slidenum">
              <a:rPr lang="de-DE" noProof="0" smtClean="0"/>
              <a:t>‹Nr.›</a:t>
            </a:fld>
            <a:endParaRPr lang="de-DE" noProof="0" dirty="0"/>
          </a:p>
        </p:txBody>
      </p:sp>
    </p:spTree>
    <p:extLst>
      <p:ext uri="{BB962C8B-B14F-4D97-AF65-F5344CB8AC3E}">
        <p14:creationId xmlns:p14="http://schemas.microsoft.com/office/powerpoint/2010/main" val="1230041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CC9BDC-6F21-4EF5-A8DD-E35E27EACA58}"/>
              </a:ext>
            </a:extLst>
          </p:cNvPr>
          <p:cNvSpPr>
            <a:spLocks noGrp="1"/>
          </p:cNvSpPr>
          <p:nvPr>
            <p:ph type="title"/>
          </p:nvPr>
        </p:nvSpPr>
        <p:spPr/>
        <p:txBody>
          <a:bodyPr rtlCol="0"/>
          <a:lstStyle/>
          <a:p>
            <a:pPr rtl="0"/>
            <a:r>
              <a:rPr lang="de-DE" noProof="0" smtClean="0"/>
              <a:t>Titelmasterformat durch Klicken bearbeiten</a:t>
            </a:r>
            <a:endParaRPr lang="de-DE" noProof="0" dirty="0"/>
          </a:p>
        </p:txBody>
      </p:sp>
      <p:sp>
        <p:nvSpPr>
          <p:cNvPr id="3" name="Inhaltsplatzhalter 2">
            <a:extLst>
              <a:ext uri="{FF2B5EF4-FFF2-40B4-BE49-F238E27FC236}">
                <a16:creationId xmlns:a16="http://schemas.microsoft.com/office/drawing/2014/main" id="{6B968D5F-2AB6-42D3-A54E-AB3E60325170}"/>
              </a:ext>
            </a:extLst>
          </p:cNvPr>
          <p:cNvSpPr>
            <a:spLocks noGrp="1"/>
          </p:cNvSpPr>
          <p:nvPr>
            <p:ph sz="half" idx="1"/>
          </p:nvPr>
        </p:nvSpPr>
        <p:spPr>
          <a:xfrm>
            <a:off x="838200" y="1825625"/>
            <a:ext cx="5181600" cy="4351338"/>
          </a:xfrm>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4" name="Inhaltsplatzhalter 3">
            <a:extLst>
              <a:ext uri="{FF2B5EF4-FFF2-40B4-BE49-F238E27FC236}">
                <a16:creationId xmlns:a16="http://schemas.microsoft.com/office/drawing/2014/main" id="{465AB07F-D5F7-402A-AE4E-027BF1CA9127}"/>
              </a:ext>
            </a:extLst>
          </p:cNvPr>
          <p:cNvSpPr>
            <a:spLocks noGrp="1"/>
          </p:cNvSpPr>
          <p:nvPr>
            <p:ph sz="half" idx="2"/>
          </p:nvPr>
        </p:nvSpPr>
        <p:spPr>
          <a:xfrm>
            <a:off x="6172200" y="1825625"/>
            <a:ext cx="5181600" cy="4351338"/>
          </a:xfrm>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5" name="Datumsplatzhalter 4">
            <a:extLst>
              <a:ext uri="{FF2B5EF4-FFF2-40B4-BE49-F238E27FC236}">
                <a16:creationId xmlns:a16="http://schemas.microsoft.com/office/drawing/2014/main" id="{85108EDC-3863-43B9-93C7-37465DC73B28}"/>
              </a:ext>
            </a:extLst>
          </p:cNvPr>
          <p:cNvSpPr>
            <a:spLocks noGrp="1"/>
          </p:cNvSpPr>
          <p:nvPr>
            <p:ph type="dt" sz="half" idx="10"/>
          </p:nvPr>
        </p:nvSpPr>
        <p:spPr/>
        <p:txBody>
          <a:bodyPr rtlCol="0"/>
          <a:lstStyle/>
          <a:p>
            <a:pPr rtl="0"/>
            <a:fld id="{8317CE92-BA86-47A5-BE5E-D9B9ACFE7127}" type="datetime1">
              <a:rPr lang="de-DE" noProof="0" smtClean="0"/>
              <a:t>03.05.2022</a:t>
            </a:fld>
            <a:endParaRPr lang="de-DE" noProof="0" dirty="0"/>
          </a:p>
        </p:txBody>
      </p:sp>
      <p:sp>
        <p:nvSpPr>
          <p:cNvPr id="6" name="Fußzeilenplatzhalter 5">
            <a:extLst>
              <a:ext uri="{FF2B5EF4-FFF2-40B4-BE49-F238E27FC236}">
                <a16:creationId xmlns:a16="http://schemas.microsoft.com/office/drawing/2014/main" id="{A777D452-958D-4159-A9A4-16DD29680A04}"/>
              </a:ext>
            </a:extLst>
          </p:cNvPr>
          <p:cNvSpPr>
            <a:spLocks noGrp="1"/>
          </p:cNvSpPr>
          <p:nvPr>
            <p:ph type="ftr" sz="quarter" idx="11"/>
          </p:nvPr>
        </p:nvSpPr>
        <p:spPr/>
        <p:txBody>
          <a:bodyPr rtlCol="0"/>
          <a:lstStyle/>
          <a:p>
            <a:pPr rtl="0"/>
            <a:endParaRPr lang="de-DE" noProof="0" dirty="0"/>
          </a:p>
        </p:txBody>
      </p:sp>
      <p:sp>
        <p:nvSpPr>
          <p:cNvPr id="7" name="Foliennummernplatzhalter 6">
            <a:extLst>
              <a:ext uri="{FF2B5EF4-FFF2-40B4-BE49-F238E27FC236}">
                <a16:creationId xmlns:a16="http://schemas.microsoft.com/office/drawing/2014/main" id="{289654B6-1460-48B9-AC7E-592F68BAB276}"/>
              </a:ext>
            </a:extLst>
          </p:cNvPr>
          <p:cNvSpPr>
            <a:spLocks noGrp="1"/>
          </p:cNvSpPr>
          <p:nvPr>
            <p:ph type="sldNum" sz="quarter" idx="12"/>
          </p:nvPr>
        </p:nvSpPr>
        <p:spPr/>
        <p:txBody>
          <a:bodyPr rtlCol="0"/>
          <a:lstStyle/>
          <a:p>
            <a:pPr rtl="0"/>
            <a:fld id="{06FEDF93-2BFD-41CA-ABC7-B039102F3792}" type="slidenum">
              <a:rPr lang="de-DE" noProof="0" smtClean="0"/>
              <a:t>‹Nr.›</a:t>
            </a:fld>
            <a:endParaRPr lang="de-DE" noProof="0" dirty="0"/>
          </a:p>
        </p:txBody>
      </p:sp>
    </p:spTree>
    <p:extLst>
      <p:ext uri="{BB962C8B-B14F-4D97-AF65-F5344CB8AC3E}">
        <p14:creationId xmlns:p14="http://schemas.microsoft.com/office/powerpoint/2010/main" val="397404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E8C848-926A-4FD3-A311-A100A2662BE1}"/>
              </a:ext>
            </a:extLst>
          </p:cNvPr>
          <p:cNvSpPr>
            <a:spLocks noGrp="1"/>
          </p:cNvSpPr>
          <p:nvPr>
            <p:ph type="title"/>
          </p:nvPr>
        </p:nvSpPr>
        <p:spPr>
          <a:xfrm>
            <a:off x="839788" y="365125"/>
            <a:ext cx="10515600" cy="1325563"/>
          </a:xfrm>
        </p:spPr>
        <p:txBody>
          <a:bodyPr rtlCol="0"/>
          <a:lstStyle/>
          <a:p>
            <a:pPr rtl="0"/>
            <a:r>
              <a:rPr lang="de-DE" noProof="0" smtClean="0"/>
              <a:t>Titelmasterformat durch Klicken bearbeiten</a:t>
            </a:r>
            <a:endParaRPr lang="de-DE" noProof="0" dirty="0"/>
          </a:p>
        </p:txBody>
      </p:sp>
      <p:sp>
        <p:nvSpPr>
          <p:cNvPr id="3" name="Textplatzhalter 2">
            <a:extLst>
              <a:ext uri="{FF2B5EF4-FFF2-40B4-BE49-F238E27FC236}">
                <a16:creationId xmlns:a16="http://schemas.microsoft.com/office/drawing/2014/main" id="{3C8ECD90-B4F0-4DFB-BB3D-F2310207896F}"/>
              </a:ext>
            </a:extLst>
          </p:cNvPr>
          <p:cNvSpPr>
            <a:spLocks noGrp="1"/>
          </p:cNvSpPr>
          <p:nvPr>
            <p:ph type="body" idx="1"/>
          </p:nvPr>
        </p:nvSpPr>
        <p:spPr>
          <a:xfrm>
            <a:off x="839788" y="1681163"/>
            <a:ext cx="5157787"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de-DE" noProof="0" smtClean="0"/>
              <a:t>Formatvorlagen des Textmasters bearbeiten</a:t>
            </a:r>
          </a:p>
        </p:txBody>
      </p:sp>
      <p:sp>
        <p:nvSpPr>
          <p:cNvPr id="4" name="Inhaltsplatzhalter 3">
            <a:extLst>
              <a:ext uri="{FF2B5EF4-FFF2-40B4-BE49-F238E27FC236}">
                <a16:creationId xmlns:a16="http://schemas.microsoft.com/office/drawing/2014/main" id="{335A6C3A-033E-474B-AB97-D8291A04E7DD}"/>
              </a:ext>
            </a:extLst>
          </p:cNvPr>
          <p:cNvSpPr>
            <a:spLocks noGrp="1"/>
          </p:cNvSpPr>
          <p:nvPr>
            <p:ph sz="half" idx="2"/>
          </p:nvPr>
        </p:nvSpPr>
        <p:spPr>
          <a:xfrm>
            <a:off x="839788" y="2505075"/>
            <a:ext cx="5157787" cy="3684588"/>
          </a:xfrm>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5" name="Textplatzhalter 4">
            <a:extLst>
              <a:ext uri="{FF2B5EF4-FFF2-40B4-BE49-F238E27FC236}">
                <a16:creationId xmlns:a16="http://schemas.microsoft.com/office/drawing/2014/main" id="{A532B928-3A23-4FCA-AD1F-E45A467B54F5}"/>
              </a:ext>
            </a:extLst>
          </p:cNvPr>
          <p:cNvSpPr>
            <a:spLocks noGrp="1"/>
          </p:cNvSpPr>
          <p:nvPr>
            <p:ph type="body" sz="quarter" idx="3"/>
          </p:nvPr>
        </p:nvSpPr>
        <p:spPr>
          <a:xfrm>
            <a:off x="6172200" y="1681163"/>
            <a:ext cx="5183188" cy="823912"/>
          </a:xfrm>
        </p:spPr>
        <p:txBody>
          <a:bodyPr rtlCol="0"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de-DE" noProof="0" smtClean="0"/>
              <a:t>Formatvorlagen des Textmasters bearbeiten</a:t>
            </a:r>
          </a:p>
        </p:txBody>
      </p:sp>
      <p:sp>
        <p:nvSpPr>
          <p:cNvPr id="6" name="Inhaltsplatzhalter 5">
            <a:extLst>
              <a:ext uri="{FF2B5EF4-FFF2-40B4-BE49-F238E27FC236}">
                <a16:creationId xmlns:a16="http://schemas.microsoft.com/office/drawing/2014/main" id="{3BDC8376-6FC6-4A11-B0DB-9A148E9C00E2}"/>
              </a:ext>
            </a:extLst>
          </p:cNvPr>
          <p:cNvSpPr>
            <a:spLocks noGrp="1"/>
          </p:cNvSpPr>
          <p:nvPr>
            <p:ph sz="quarter" idx="4"/>
          </p:nvPr>
        </p:nvSpPr>
        <p:spPr>
          <a:xfrm>
            <a:off x="6172200" y="2505075"/>
            <a:ext cx="5183188" cy="3684588"/>
          </a:xfrm>
        </p:spPr>
        <p:txBody>
          <a:bodyPr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7" name="Datumsplatzhalter 6">
            <a:extLst>
              <a:ext uri="{FF2B5EF4-FFF2-40B4-BE49-F238E27FC236}">
                <a16:creationId xmlns:a16="http://schemas.microsoft.com/office/drawing/2014/main" id="{6E80206F-8846-425C-A56E-16FFBA442014}"/>
              </a:ext>
            </a:extLst>
          </p:cNvPr>
          <p:cNvSpPr>
            <a:spLocks noGrp="1"/>
          </p:cNvSpPr>
          <p:nvPr>
            <p:ph type="dt" sz="half" idx="10"/>
          </p:nvPr>
        </p:nvSpPr>
        <p:spPr/>
        <p:txBody>
          <a:bodyPr rtlCol="0"/>
          <a:lstStyle/>
          <a:p>
            <a:pPr rtl="0"/>
            <a:fld id="{D6A74D19-B73F-4989-9865-5AA17C14CF23}" type="datetime1">
              <a:rPr lang="de-DE" noProof="0" smtClean="0"/>
              <a:t>03.05.2022</a:t>
            </a:fld>
            <a:endParaRPr lang="de-DE" noProof="0" dirty="0"/>
          </a:p>
        </p:txBody>
      </p:sp>
      <p:sp>
        <p:nvSpPr>
          <p:cNvPr id="8" name="Fußzeilenplatzhalter 7">
            <a:extLst>
              <a:ext uri="{FF2B5EF4-FFF2-40B4-BE49-F238E27FC236}">
                <a16:creationId xmlns:a16="http://schemas.microsoft.com/office/drawing/2014/main" id="{6A45E89F-12CF-4561-A5F2-1E05783A3063}"/>
              </a:ext>
            </a:extLst>
          </p:cNvPr>
          <p:cNvSpPr>
            <a:spLocks noGrp="1"/>
          </p:cNvSpPr>
          <p:nvPr>
            <p:ph type="ftr" sz="quarter" idx="11"/>
          </p:nvPr>
        </p:nvSpPr>
        <p:spPr/>
        <p:txBody>
          <a:bodyPr rtlCol="0"/>
          <a:lstStyle/>
          <a:p>
            <a:pPr rtl="0"/>
            <a:endParaRPr lang="de-DE" noProof="0" dirty="0"/>
          </a:p>
        </p:txBody>
      </p:sp>
      <p:sp>
        <p:nvSpPr>
          <p:cNvPr id="9" name="Foliennummernplatzhalter 8">
            <a:extLst>
              <a:ext uri="{FF2B5EF4-FFF2-40B4-BE49-F238E27FC236}">
                <a16:creationId xmlns:a16="http://schemas.microsoft.com/office/drawing/2014/main" id="{9EB4DFE4-927C-43B1-A061-5CB97FFB33BE}"/>
              </a:ext>
            </a:extLst>
          </p:cNvPr>
          <p:cNvSpPr>
            <a:spLocks noGrp="1"/>
          </p:cNvSpPr>
          <p:nvPr>
            <p:ph type="sldNum" sz="quarter" idx="12"/>
          </p:nvPr>
        </p:nvSpPr>
        <p:spPr/>
        <p:txBody>
          <a:bodyPr rtlCol="0"/>
          <a:lstStyle/>
          <a:p>
            <a:pPr rtl="0"/>
            <a:fld id="{06FEDF93-2BFD-41CA-ABC7-B039102F3792}" type="slidenum">
              <a:rPr lang="de-DE" noProof="0" smtClean="0"/>
              <a:t>‹Nr.›</a:t>
            </a:fld>
            <a:endParaRPr lang="de-DE" noProof="0" dirty="0"/>
          </a:p>
        </p:txBody>
      </p:sp>
    </p:spTree>
    <p:extLst>
      <p:ext uri="{BB962C8B-B14F-4D97-AF65-F5344CB8AC3E}">
        <p14:creationId xmlns:p14="http://schemas.microsoft.com/office/powerpoint/2010/main" val="4690582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560E367-8DA0-4655-BCBC-F4280D8642CD}"/>
              </a:ext>
            </a:extLst>
          </p:cNvPr>
          <p:cNvSpPr>
            <a:spLocks noGrp="1"/>
          </p:cNvSpPr>
          <p:nvPr>
            <p:ph type="title"/>
          </p:nvPr>
        </p:nvSpPr>
        <p:spPr/>
        <p:txBody>
          <a:bodyPr rtlCol="0"/>
          <a:lstStyle/>
          <a:p>
            <a:pPr rtl="0"/>
            <a:r>
              <a:rPr lang="de-DE" noProof="0" smtClean="0"/>
              <a:t>Titelmasterformat durch Klicken bearbeiten</a:t>
            </a:r>
            <a:endParaRPr lang="de-DE" noProof="0" dirty="0"/>
          </a:p>
        </p:txBody>
      </p:sp>
      <p:sp>
        <p:nvSpPr>
          <p:cNvPr id="3" name="Datumsplatzhalter 2">
            <a:extLst>
              <a:ext uri="{FF2B5EF4-FFF2-40B4-BE49-F238E27FC236}">
                <a16:creationId xmlns:a16="http://schemas.microsoft.com/office/drawing/2014/main" id="{2FEF9592-AA3C-4CF8-A5DB-4D010195A438}"/>
              </a:ext>
            </a:extLst>
          </p:cNvPr>
          <p:cNvSpPr>
            <a:spLocks noGrp="1"/>
          </p:cNvSpPr>
          <p:nvPr>
            <p:ph type="dt" sz="half" idx="10"/>
          </p:nvPr>
        </p:nvSpPr>
        <p:spPr/>
        <p:txBody>
          <a:bodyPr rtlCol="0"/>
          <a:lstStyle/>
          <a:p>
            <a:pPr rtl="0"/>
            <a:fld id="{B51C9E94-BB9D-4990-BC94-06DE9342F154}" type="datetime1">
              <a:rPr lang="de-DE" noProof="0" smtClean="0"/>
              <a:t>03.05.2022</a:t>
            </a:fld>
            <a:endParaRPr lang="de-DE" noProof="0" dirty="0"/>
          </a:p>
        </p:txBody>
      </p:sp>
      <p:sp>
        <p:nvSpPr>
          <p:cNvPr id="4" name="Fußzeilenplatzhalter 3">
            <a:extLst>
              <a:ext uri="{FF2B5EF4-FFF2-40B4-BE49-F238E27FC236}">
                <a16:creationId xmlns:a16="http://schemas.microsoft.com/office/drawing/2014/main" id="{3C2C9377-F93E-4515-852A-264707755154}"/>
              </a:ext>
            </a:extLst>
          </p:cNvPr>
          <p:cNvSpPr>
            <a:spLocks noGrp="1"/>
          </p:cNvSpPr>
          <p:nvPr>
            <p:ph type="ftr" sz="quarter" idx="11"/>
          </p:nvPr>
        </p:nvSpPr>
        <p:spPr/>
        <p:txBody>
          <a:bodyPr rtlCol="0"/>
          <a:lstStyle/>
          <a:p>
            <a:pPr rtl="0"/>
            <a:endParaRPr lang="de-DE" noProof="0" dirty="0"/>
          </a:p>
        </p:txBody>
      </p:sp>
      <p:sp>
        <p:nvSpPr>
          <p:cNvPr id="5" name="Foliennummernplatzhalter 4">
            <a:extLst>
              <a:ext uri="{FF2B5EF4-FFF2-40B4-BE49-F238E27FC236}">
                <a16:creationId xmlns:a16="http://schemas.microsoft.com/office/drawing/2014/main" id="{9AED076D-476B-42BA-8795-14FE6C1E6974}"/>
              </a:ext>
            </a:extLst>
          </p:cNvPr>
          <p:cNvSpPr>
            <a:spLocks noGrp="1"/>
          </p:cNvSpPr>
          <p:nvPr>
            <p:ph type="sldNum" sz="quarter" idx="12"/>
          </p:nvPr>
        </p:nvSpPr>
        <p:spPr/>
        <p:txBody>
          <a:bodyPr rtlCol="0"/>
          <a:lstStyle/>
          <a:p>
            <a:pPr rtl="0"/>
            <a:fld id="{06FEDF93-2BFD-41CA-ABC7-B039102F3792}" type="slidenum">
              <a:rPr lang="de-DE" noProof="0" smtClean="0"/>
              <a:t>‹Nr.›</a:t>
            </a:fld>
            <a:endParaRPr lang="de-DE" noProof="0" dirty="0"/>
          </a:p>
        </p:txBody>
      </p:sp>
    </p:spTree>
    <p:extLst>
      <p:ext uri="{BB962C8B-B14F-4D97-AF65-F5344CB8AC3E}">
        <p14:creationId xmlns:p14="http://schemas.microsoft.com/office/powerpoint/2010/main" val="3625551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1EA599B4-6AB2-4190-82B5-7667EE1E922A}"/>
              </a:ext>
            </a:extLst>
          </p:cNvPr>
          <p:cNvSpPr>
            <a:spLocks noGrp="1"/>
          </p:cNvSpPr>
          <p:nvPr>
            <p:ph type="dt" sz="half" idx="10"/>
          </p:nvPr>
        </p:nvSpPr>
        <p:spPr/>
        <p:txBody>
          <a:bodyPr rtlCol="0"/>
          <a:lstStyle/>
          <a:p>
            <a:pPr rtl="0"/>
            <a:fld id="{DF7269F5-2A87-4F03-A051-B4072EE42F74}" type="datetime1">
              <a:rPr lang="de-DE" noProof="0" smtClean="0"/>
              <a:t>03.05.2022</a:t>
            </a:fld>
            <a:endParaRPr lang="de-DE" noProof="0" dirty="0"/>
          </a:p>
        </p:txBody>
      </p:sp>
      <p:sp>
        <p:nvSpPr>
          <p:cNvPr id="3" name="Fußzeilenplatzhalter 2">
            <a:extLst>
              <a:ext uri="{FF2B5EF4-FFF2-40B4-BE49-F238E27FC236}">
                <a16:creationId xmlns:a16="http://schemas.microsoft.com/office/drawing/2014/main" id="{1B8FBFB3-AD86-4E39-B8AE-B4EC14528156}"/>
              </a:ext>
            </a:extLst>
          </p:cNvPr>
          <p:cNvSpPr>
            <a:spLocks noGrp="1"/>
          </p:cNvSpPr>
          <p:nvPr>
            <p:ph type="ftr" sz="quarter" idx="11"/>
          </p:nvPr>
        </p:nvSpPr>
        <p:spPr/>
        <p:txBody>
          <a:bodyPr rtlCol="0"/>
          <a:lstStyle/>
          <a:p>
            <a:pPr rtl="0"/>
            <a:endParaRPr lang="de-DE" noProof="0" dirty="0"/>
          </a:p>
        </p:txBody>
      </p:sp>
      <p:sp>
        <p:nvSpPr>
          <p:cNvPr id="4" name="Foliennummernplatzhalter 3">
            <a:extLst>
              <a:ext uri="{FF2B5EF4-FFF2-40B4-BE49-F238E27FC236}">
                <a16:creationId xmlns:a16="http://schemas.microsoft.com/office/drawing/2014/main" id="{B9A4AF55-C114-4B60-9A20-56B00A11B3BF}"/>
              </a:ext>
            </a:extLst>
          </p:cNvPr>
          <p:cNvSpPr>
            <a:spLocks noGrp="1"/>
          </p:cNvSpPr>
          <p:nvPr>
            <p:ph type="sldNum" sz="quarter" idx="12"/>
          </p:nvPr>
        </p:nvSpPr>
        <p:spPr/>
        <p:txBody>
          <a:bodyPr rtlCol="0"/>
          <a:lstStyle/>
          <a:p>
            <a:pPr rtl="0"/>
            <a:fld id="{06FEDF93-2BFD-41CA-ABC7-B039102F3792}" type="slidenum">
              <a:rPr lang="de-DE" noProof="0" smtClean="0"/>
              <a:t>‹Nr.›</a:t>
            </a:fld>
            <a:endParaRPr lang="de-DE" noProof="0" dirty="0"/>
          </a:p>
        </p:txBody>
      </p:sp>
    </p:spTree>
    <p:extLst>
      <p:ext uri="{BB962C8B-B14F-4D97-AF65-F5344CB8AC3E}">
        <p14:creationId xmlns:p14="http://schemas.microsoft.com/office/powerpoint/2010/main" val="3058200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0883DA1-5CB8-405D-9613-8A9B7BC5664C}"/>
              </a:ext>
            </a:extLst>
          </p:cNvPr>
          <p:cNvSpPr>
            <a:spLocks noGrp="1"/>
          </p:cNvSpPr>
          <p:nvPr>
            <p:ph type="title"/>
          </p:nvPr>
        </p:nvSpPr>
        <p:spPr>
          <a:xfrm>
            <a:off x="839788" y="457200"/>
            <a:ext cx="3932237" cy="1600200"/>
          </a:xfrm>
        </p:spPr>
        <p:txBody>
          <a:bodyPr rtlCol="0" anchor="b"/>
          <a:lstStyle>
            <a:lvl1pPr>
              <a:defRPr sz="3200"/>
            </a:lvl1pPr>
          </a:lstStyle>
          <a:p>
            <a:pPr rtl="0"/>
            <a:r>
              <a:rPr lang="de-DE" noProof="0" smtClean="0"/>
              <a:t>Titelmasterformat durch Klicken bearbeiten</a:t>
            </a:r>
            <a:endParaRPr lang="de-DE" noProof="0" dirty="0"/>
          </a:p>
        </p:txBody>
      </p:sp>
      <p:sp>
        <p:nvSpPr>
          <p:cNvPr id="3" name="Inhaltsplatzhalter 2">
            <a:extLst>
              <a:ext uri="{FF2B5EF4-FFF2-40B4-BE49-F238E27FC236}">
                <a16:creationId xmlns:a16="http://schemas.microsoft.com/office/drawing/2014/main" id="{9842BB15-A24D-42E9-9CAE-BB827226301E}"/>
              </a:ext>
            </a:extLst>
          </p:cNvPr>
          <p:cNvSpPr>
            <a:spLocks noGrp="1"/>
          </p:cNvSpPr>
          <p:nvPr>
            <p:ph idx="1"/>
          </p:nvPr>
        </p:nvSpPr>
        <p:spPr>
          <a:xfrm>
            <a:off x="5183188" y="987425"/>
            <a:ext cx="6172200" cy="4873625"/>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4" name="Textplatzhalter 3">
            <a:extLst>
              <a:ext uri="{FF2B5EF4-FFF2-40B4-BE49-F238E27FC236}">
                <a16:creationId xmlns:a16="http://schemas.microsoft.com/office/drawing/2014/main" id="{78F0849D-D3C3-462A-9751-4EAB0B9145E4}"/>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de-DE" noProof="0" smtClean="0"/>
              <a:t>Formatvorlagen des Textmasters bearbeiten</a:t>
            </a:r>
          </a:p>
        </p:txBody>
      </p:sp>
      <p:sp>
        <p:nvSpPr>
          <p:cNvPr id="5" name="Datumsplatzhalter 4">
            <a:extLst>
              <a:ext uri="{FF2B5EF4-FFF2-40B4-BE49-F238E27FC236}">
                <a16:creationId xmlns:a16="http://schemas.microsoft.com/office/drawing/2014/main" id="{F180DD20-7A20-4574-98A4-427795876739}"/>
              </a:ext>
            </a:extLst>
          </p:cNvPr>
          <p:cNvSpPr>
            <a:spLocks noGrp="1"/>
          </p:cNvSpPr>
          <p:nvPr>
            <p:ph type="dt" sz="half" idx="10"/>
          </p:nvPr>
        </p:nvSpPr>
        <p:spPr/>
        <p:txBody>
          <a:bodyPr rtlCol="0"/>
          <a:lstStyle/>
          <a:p>
            <a:pPr rtl="0"/>
            <a:fld id="{7890EACE-40FC-4E9B-8BD7-2D421E031484}" type="datetime1">
              <a:rPr lang="de-DE" noProof="0" smtClean="0"/>
              <a:t>03.05.2022</a:t>
            </a:fld>
            <a:endParaRPr lang="de-DE" noProof="0" dirty="0"/>
          </a:p>
        </p:txBody>
      </p:sp>
      <p:sp>
        <p:nvSpPr>
          <p:cNvPr id="6" name="Fußzeilenplatzhalter 5">
            <a:extLst>
              <a:ext uri="{FF2B5EF4-FFF2-40B4-BE49-F238E27FC236}">
                <a16:creationId xmlns:a16="http://schemas.microsoft.com/office/drawing/2014/main" id="{54D0ED2B-71C4-421A-9DB0-676E00C10BDC}"/>
              </a:ext>
            </a:extLst>
          </p:cNvPr>
          <p:cNvSpPr>
            <a:spLocks noGrp="1"/>
          </p:cNvSpPr>
          <p:nvPr>
            <p:ph type="ftr" sz="quarter" idx="11"/>
          </p:nvPr>
        </p:nvSpPr>
        <p:spPr/>
        <p:txBody>
          <a:bodyPr rtlCol="0"/>
          <a:lstStyle/>
          <a:p>
            <a:pPr rtl="0"/>
            <a:endParaRPr lang="de-DE" noProof="0" dirty="0"/>
          </a:p>
        </p:txBody>
      </p:sp>
      <p:sp>
        <p:nvSpPr>
          <p:cNvPr id="7" name="Foliennummernplatzhalter 6">
            <a:extLst>
              <a:ext uri="{FF2B5EF4-FFF2-40B4-BE49-F238E27FC236}">
                <a16:creationId xmlns:a16="http://schemas.microsoft.com/office/drawing/2014/main" id="{78C4572A-ADFC-4C53-BCA2-42BDF693BC4D}"/>
              </a:ext>
            </a:extLst>
          </p:cNvPr>
          <p:cNvSpPr>
            <a:spLocks noGrp="1"/>
          </p:cNvSpPr>
          <p:nvPr>
            <p:ph type="sldNum" sz="quarter" idx="12"/>
          </p:nvPr>
        </p:nvSpPr>
        <p:spPr/>
        <p:txBody>
          <a:bodyPr rtlCol="0"/>
          <a:lstStyle/>
          <a:p>
            <a:pPr rtl="0"/>
            <a:fld id="{06FEDF93-2BFD-41CA-ABC7-B039102F3792}" type="slidenum">
              <a:rPr lang="de-DE" noProof="0" smtClean="0"/>
              <a:t>‹Nr.›</a:t>
            </a:fld>
            <a:endParaRPr lang="de-DE" noProof="0" dirty="0"/>
          </a:p>
        </p:txBody>
      </p:sp>
    </p:spTree>
    <p:extLst>
      <p:ext uri="{BB962C8B-B14F-4D97-AF65-F5344CB8AC3E}">
        <p14:creationId xmlns:p14="http://schemas.microsoft.com/office/powerpoint/2010/main" val="3230950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28F5C67-EEEC-4AB0-9653-0F80D6B10941}"/>
              </a:ext>
            </a:extLst>
          </p:cNvPr>
          <p:cNvSpPr>
            <a:spLocks noGrp="1"/>
          </p:cNvSpPr>
          <p:nvPr>
            <p:ph type="title"/>
          </p:nvPr>
        </p:nvSpPr>
        <p:spPr>
          <a:xfrm>
            <a:off x="839788" y="457200"/>
            <a:ext cx="3932237" cy="1600200"/>
          </a:xfrm>
        </p:spPr>
        <p:txBody>
          <a:bodyPr rtlCol="0" anchor="b"/>
          <a:lstStyle>
            <a:lvl1pPr>
              <a:defRPr sz="3200"/>
            </a:lvl1pPr>
          </a:lstStyle>
          <a:p>
            <a:pPr rtl="0"/>
            <a:r>
              <a:rPr lang="de-DE" noProof="0" smtClean="0"/>
              <a:t>Titelmasterformat durch Klicken bearbeiten</a:t>
            </a:r>
            <a:endParaRPr lang="de-DE" noProof="0" dirty="0"/>
          </a:p>
        </p:txBody>
      </p:sp>
      <p:sp>
        <p:nvSpPr>
          <p:cNvPr id="3" name="Bildplatzhalter 2">
            <a:extLst>
              <a:ext uri="{FF2B5EF4-FFF2-40B4-BE49-F238E27FC236}">
                <a16:creationId xmlns:a16="http://schemas.microsoft.com/office/drawing/2014/main" id="{1DD50D6D-5277-4324-AF23-5FAF007834EB}"/>
              </a:ext>
            </a:extLst>
          </p:cNvPr>
          <p:cNvSpPr>
            <a:spLocks noGrp="1"/>
          </p:cNvSpPr>
          <p:nvPr>
            <p:ph type="pic" idx="1"/>
          </p:nvPr>
        </p:nvSpPr>
        <p:spPr>
          <a:xfrm>
            <a:off x="5183188" y="987425"/>
            <a:ext cx="6172200" cy="4873625"/>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de-DE" noProof="0" smtClean="0"/>
              <a:t>Bild durch Klicken auf Symbol hinzufügen</a:t>
            </a:r>
            <a:endParaRPr lang="de-DE" noProof="0" dirty="0"/>
          </a:p>
        </p:txBody>
      </p:sp>
      <p:sp>
        <p:nvSpPr>
          <p:cNvPr id="4" name="Textplatzhalter 3">
            <a:extLst>
              <a:ext uri="{FF2B5EF4-FFF2-40B4-BE49-F238E27FC236}">
                <a16:creationId xmlns:a16="http://schemas.microsoft.com/office/drawing/2014/main" id="{75275657-2BF9-4761-96B6-50EE3CFCFAD0}"/>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de-DE" noProof="0" smtClean="0"/>
              <a:t>Formatvorlagen des Textmasters bearbeiten</a:t>
            </a:r>
          </a:p>
        </p:txBody>
      </p:sp>
      <p:sp>
        <p:nvSpPr>
          <p:cNvPr id="5" name="Datumsplatzhalter 4">
            <a:extLst>
              <a:ext uri="{FF2B5EF4-FFF2-40B4-BE49-F238E27FC236}">
                <a16:creationId xmlns:a16="http://schemas.microsoft.com/office/drawing/2014/main" id="{5C3C3F7B-A4C8-4F9D-8165-BC5186EA0929}"/>
              </a:ext>
            </a:extLst>
          </p:cNvPr>
          <p:cNvSpPr>
            <a:spLocks noGrp="1"/>
          </p:cNvSpPr>
          <p:nvPr>
            <p:ph type="dt" sz="half" idx="10"/>
          </p:nvPr>
        </p:nvSpPr>
        <p:spPr/>
        <p:txBody>
          <a:bodyPr rtlCol="0"/>
          <a:lstStyle/>
          <a:p>
            <a:pPr rtl="0"/>
            <a:fld id="{3C49C316-295D-44C0-A987-EA6FDFAADBCB}" type="datetime1">
              <a:rPr lang="de-DE" noProof="0" smtClean="0"/>
              <a:t>03.05.2022</a:t>
            </a:fld>
            <a:endParaRPr lang="de-DE" noProof="0" dirty="0"/>
          </a:p>
        </p:txBody>
      </p:sp>
      <p:sp>
        <p:nvSpPr>
          <p:cNvPr id="6" name="Fußzeilenplatzhalter 5">
            <a:extLst>
              <a:ext uri="{FF2B5EF4-FFF2-40B4-BE49-F238E27FC236}">
                <a16:creationId xmlns:a16="http://schemas.microsoft.com/office/drawing/2014/main" id="{DE696EA5-2FA2-464D-982F-C53E6426A843}"/>
              </a:ext>
            </a:extLst>
          </p:cNvPr>
          <p:cNvSpPr>
            <a:spLocks noGrp="1"/>
          </p:cNvSpPr>
          <p:nvPr>
            <p:ph type="ftr" sz="quarter" idx="11"/>
          </p:nvPr>
        </p:nvSpPr>
        <p:spPr/>
        <p:txBody>
          <a:bodyPr rtlCol="0"/>
          <a:lstStyle/>
          <a:p>
            <a:pPr rtl="0"/>
            <a:endParaRPr lang="de-DE" noProof="0" dirty="0"/>
          </a:p>
        </p:txBody>
      </p:sp>
      <p:sp>
        <p:nvSpPr>
          <p:cNvPr id="7" name="Foliennummernplatzhalter 6">
            <a:extLst>
              <a:ext uri="{FF2B5EF4-FFF2-40B4-BE49-F238E27FC236}">
                <a16:creationId xmlns:a16="http://schemas.microsoft.com/office/drawing/2014/main" id="{8911B398-191B-4AB1-86ED-00D0046EACF5}"/>
              </a:ext>
            </a:extLst>
          </p:cNvPr>
          <p:cNvSpPr>
            <a:spLocks noGrp="1"/>
          </p:cNvSpPr>
          <p:nvPr>
            <p:ph type="sldNum" sz="quarter" idx="12"/>
          </p:nvPr>
        </p:nvSpPr>
        <p:spPr/>
        <p:txBody>
          <a:bodyPr rtlCol="0"/>
          <a:lstStyle/>
          <a:p>
            <a:pPr rtl="0"/>
            <a:fld id="{06FEDF93-2BFD-41CA-ABC7-B039102F3792}" type="slidenum">
              <a:rPr lang="de-DE" noProof="0" smtClean="0"/>
              <a:t>‹Nr.›</a:t>
            </a:fld>
            <a:endParaRPr lang="de-DE" noProof="0" dirty="0"/>
          </a:p>
        </p:txBody>
      </p:sp>
    </p:spTree>
    <p:extLst>
      <p:ext uri="{BB962C8B-B14F-4D97-AF65-F5344CB8AC3E}">
        <p14:creationId xmlns:p14="http://schemas.microsoft.com/office/powerpoint/2010/main" val="1586601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5F7B869-BFB2-4C20-8AB1-46704BB3D177}"/>
              </a:ext>
            </a:extLst>
          </p:cNvPr>
          <p:cNvSpPr>
            <a:spLocks noGrp="1"/>
          </p:cNvSpPr>
          <p:nvPr>
            <p:ph type="title"/>
          </p:nvPr>
        </p:nvSpPr>
        <p:spPr/>
        <p:txBody>
          <a:bodyPr rtlCol="0"/>
          <a:lstStyle/>
          <a:p>
            <a:pPr rtl="0"/>
            <a:r>
              <a:rPr lang="de-DE" noProof="0" smtClean="0"/>
              <a:t>Titelmasterformat durch Klicken bearbeiten</a:t>
            </a:r>
            <a:endParaRPr lang="de-DE" noProof="0" dirty="0"/>
          </a:p>
        </p:txBody>
      </p:sp>
      <p:sp>
        <p:nvSpPr>
          <p:cNvPr id="3" name="Vertikaler Textplatzhalter 2">
            <a:extLst>
              <a:ext uri="{FF2B5EF4-FFF2-40B4-BE49-F238E27FC236}">
                <a16:creationId xmlns:a16="http://schemas.microsoft.com/office/drawing/2014/main" id="{19F007DB-4F12-4428-9C48-5120DF07046D}"/>
              </a:ext>
            </a:extLst>
          </p:cNvPr>
          <p:cNvSpPr>
            <a:spLocks noGrp="1"/>
          </p:cNvSpPr>
          <p:nvPr>
            <p:ph type="body" orient="vert" idx="1"/>
          </p:nvPr>
        </p:nvSpPr>
        <p:spPr/>
        <p:txBody>
          <a:bodyPr vert="eaVert"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4" name="Datumsplatzhalter 3">
            <a:extLst>
              <a:ext uri="{FF2B5EF4-FFF2-40B4-BE49-F238E27FC236}">
                <a16:creationId xmlns:a16="http://schemas.microsoft.com/office/drawing/2014/main" id="{16FFA8DA-0E31-4CA6-BBFC-2467AAD1D30B}"/>
              </a:ext>
            </a:extLst>
          </p:cNvPr>
          <p:cNvSpPr>
            <a:spLocks noGrp="1"/>
          </p:cNvSpPr>
          <p:nvPr>
            <p:ph type="dt" sz="half" idx="10"/>
          </p:nvPr>
        </p:nvSpPr>
        <p:spPr/>
        <p:txBody>
          <a:bodyPr rtlCol="0"/>
          <a:lstStyle/>
          <a:p>
            <a:pPr rtl="0"/>
            <a:fld id="{15A7CF3B-DF02-45CA-B230-36D076F988CB}" type="datetime1">
              <a:rPr lang="de-DE" noProof="0" smtClean="0"/>
              <a:t>03.05.2022</a:t>
            </a:fld>
            <a:endParaRPr lang="de-DE" noProof="0" dirty="0"/>
          </a:p>
        </p:txBody>
      </p:sp>
      <p:sp>
        <p:nvSpPr>
          <p:cNvPr id="5" name="Fußzeilenplatzhalter 4">
            <a:extLst>
              <a:ext uri="{FF2B5EF4-FFF2-40B4-BE49-F238E27FC236}">
                <a16:creationId xmlns:a16="http://schemas.microsoft.com/office/drawing/2014/main" id="{064974BD-9845-459A-9AAA-12731E2507C4}"/>
              </a:ext>
            </a:extLst>
          </p:cNvPr>
          <p:cNvSpPr>
            <a:spLocks noGrp="1"/>
          </p:cNvSpPr>
          <p:nvPr>
            <p:ph type="ftr" sz="quarter" idx="11"/>
          </p:nvPr>
        </p:nvSpPr>
        <p:spPr/>
        <p:txBody>
          <a:bodyPr rtlCol="0"/>
          <a:lstStyle/>
          <a:p>
            <a:pPr rtl="0"/>
            <a:endParaRPr lang="de-DE" noProof="0" dirty="0"/>
          </a:p>
        </p:txBody>
      </p:sp>
      <p:sp>
        <p:nvSpPr>
          <p:cNvPr id="6" name="Foliennummernplatzhalter 5">
            <a:extLst>
              <a:ext uri="{FF2B5EF4-FFF2-40B4-BE49-F238E27FC236}">
                <a16:creationId xmlns:a16="http://schemas.microsoft.com/office/drawing/2014/main" id="{C2A71B0A-FDFB-4B2C-A9EC-2334C590013E}"/>
              </a:ext>
            </a:extLst>
          </p:cNvPr>
          <p:cNvSpPr>
            <a:spLocks noGrp="1"/>
          </p:cNvSpPr>
          <p:nvPr>
            <p:ph type="sldNum" sz="quarter" idx="12"/>
          </p:nvPr>
        </p:nvSpPr>
        <p:spPr/>
        <p:txBody>
          <a:bodyPr rtlCol="0"/>
          <a:lstStyle/>
          <a:p>
            <a:pPr rtl="0"/>
            <a:fld id="{06FEDF93-2BFD-41CA-ABC7-B039102F3792}" type="slidenum">
              <a:rPr lang="de-DE" noProof="0" smtClean="0"/>
              <a:t>‹Nr.›</a:t>
            </a:fld>
            <a:endParaRPr lang="de-DE" noProof="0" dirty="0"/>
          </a:p>
        </p:txBody>
      </p:sp>
    </p:spTree>
    <p:extLst>
      <p:ext uri="{BB962C8B-B14F-4D97-AF65-F5344CB8AC3E}">
        <p14:creationId xmlns:p14="http://schemas.microsoft.com/office/powerpoint/2010/main" val="3931409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E60B5D73-1652-4A8E-B5A3-101523D7290A}"/>
              </a:ext>
            </a:extLst>
          </p:cNvPr>
          <p:cNvSpPr>
            <a:spLocks noGrp="1"/>
          </p:cNvSpPr>
          <p:nvPr>
            <p:ph type="title" orient="vert"/>
          </p:nvPr>
        </p:nvSpPr>
        <p:spPr>
          <a:xfrm>
            <a:off x="8724900" y="365125"/>
            <a:ext cx="2628900" cy="5811838"/>
          </a:xfrm>
        </p:spPr>
        <p:txBody>
          <a:bodyPr vert="eaVert" rtlCol="0"/>
          <a:lstStyle/>
          <a:p>
            <a:pPr rtl="0"/>
            <a:r>
              <a:rPr lang="de-DE" noProof="0" smtClean="0"/>
              <a:t>Titelmasterformat durch Klicken bearbeiten</a:t>
            </a:r>
            <a:endParaRPr lang="de-DE" noProof="0" dirty="0"/>
          </a:p>
        </p:txBody>
      </p:sp>
      <p:sp>
        <p:nvSpPr>
          <p:cNvPr id="3" name="Vertikaler Textplatzhalter 2">
            <a:extLst>
              <a:ext uri="{FF2B5EF4-FFF2-40B4-BE49-F238E27FC236}">
                <a16:creationId xmlns:a16="http://schemas.microsoft.com/office/drawing/2014/main" id="{A9B7FB99-7425-444D-B602-01B672BCE8C6}"/>
              </a:ext>
            </a:extLst>
          </p:cNvPr>
          <p:cNvSpPr>
            <a:spLocks noGrp="1"/>
          </p:cNvSpPr>
          <p:nvPr>
            <p:ph type="body" orient="vert" idx="1"/>
          </p:nvPr>
        </p:nvSpPr>
        <p:spPr>
          <a:xfrm>
            <a:off x="838200" y="365125"/>
            <a:ext cx="7734300" cy="5811838"/>
          </a:xfrm>
        </p:spPr>
        <p:txBody>
          <a:bodyPr vert="eaVert" rtlCol="0"/>
          <a:lstStyle/>
          <a:p>
            <a:pPr lvl="0" rtl="0"/>
            <a:r>
              <a:rPr lang="de-DE" noProof="0" smtClean="0"/>
              <a:t>Formatvorlagen des Textmasters bearbeiten</a:t>
            </a:r>
          </a:p>
          <a:p>
            <a:pPr lvl="1" rtl="0"/>
            <a:r>
              <a:rPr lang="de-DE" noProof="0" smtClean="0"/>
              <a:t>Zweite Ebene</a:t>
            </a:r>
          </a:p>
          <a:p>
            <a:pPr lvl="2" rtl="0"/>
            <a:r>
              <a:rPr lang="de-DE" noProof="0" smtClean="0"/>
              <a:t>Dritte Ebene</a:t>
            </a:r>
          </a:p>
          <a:p>
            <a:pPr lvl="3" rtl="0"/>
            <a:r>
              <a:rPr lang="de-DE" noProof="0" smtClean="0"/>
              <a:t>Vierte Ebene</a:t>
            </a:r>
          </a:p>
          <a:p>
            <a:pPr lvl="4" rtl="0"/>
            <a:r>
              <a:rPr lang="de-DE" noProof="0" smtClean="0"/>
              <a:t>Fünfte Ebene</a:t>
            </a:r>
            <a:endParaRPr lang="de-DE" noProof="0" dirty="0"/>
          </a:p>
        </p:txBody>
      </p:sp>
      <p:sp>
        <p:nvSpPr>
          <p:cNvPr id="4" name="Datumsplatzhalter 3">
            <a:extLst>
              <a:ext uri="{FF2B5EF4-FFF2-40B4-BE49-F238E27FC236}">
                <a16:creationId xmlns:a16="http://schemas.microsoft.com/office/drawing/2014/main" id="{00EEA9C5-552A-48A1-AB54-ED54209B3B48}"/>
              </a:ext>
            </a:extLst>
          </p:cNvPr>
          <p:cNvSpPr>
            <a:spLocks noGrp="1"/>
          </p:cNvSpPr>
          <p:nvPr>
            <p:ph type="dt" sz="half" idx="10"/>
          </p:nvPr>
        </p:nvSpPr>
        <p:spPr/>
        <p:txBody>
          <a:bodyPr rtlCol="0"/>
          <a:lstStyle/>
          <a:p>
            <a:pPr rtl="0"/>
            <a:fld id="{7C365999-2290-4E60-992D-296ECB78F257}" type="datetime1">
              <a:rPr lang="de-DE" noProof="0" smtClean="0"/>
              <a:t>03.05.2022</a:t>
            </a:fld>
            <a:endParaRPr lang="de-DE" noProof="0" dirty="0"/>
          </a:p>
        </p:txBody>
      </p:sp>
      <p:sp>
        <p:nvSpPr>
          <p:cNvPr id="5" name="Fußzeilenplatzhalter 4">
            <a:extLst>
              <a:ext uri="{FF2B5EF4-FFF2-40B4-BE49-F238E27FC236}">
                <a16:creationId xmlns:a16="http://schemas.microsoft.com/office/drawing/2014/main" id="{1A83AAA3-4155-48FB-8F00-16DBE0C9C256}"/>
              </a:ext>
            </a:extLst>
          </p:cNvPr>
          <p:cNvSpPr>
            <a:spLocks noGrp="1"/>
          </p:cNvSpPr>
          <p:nvPr>
            <p:ph type="ftr" sz="quarter" idx="11"/>
          </p:nvPr>
        </p:nvSpPr>
        <p:spPr/>
        <p:txBody>
          <a:bodyPr rtlCol="0"/>
          <a:lstStyle/>
          <a:p>
            <a:pPr rtl="0"/>
            <a:endParaRPr lang="de-DE" noProof="0" dirty="0"/>
          </a:p>
        </p:txBody>
      </p:sp>
      <p:sp>
        <p:nvSpPr>
          <p:cNvPr id="6" name="Foliennummernplatzhalter 5">
            <a:extLst>
              <a:ext uri="{FF2B5EF4-FFF2-40B4-BE49-F238E27FC236}">
                <a16:creationId xmlns:a16="http://schemas.microsoft.com/office/drawing/2014/main" id="{5D694EAE-CB3C-4DEF-A66D-583C7AAC92D8}"/>
              </a:ext>
            </a:extLst>
          </p:cNvPr>
          <p:cNvSpPr>
            <a:spLocks noGrp="1"/>
          </p:cNvSpPr>
          <p:nvPr>
            <p:ph type="sldNum" sz="quarter" idx="12"/>
          </p:nvPr>
        </p:nvSpPr>
        <p:spPr/>
        <p:txBody>
          <a:bodyPr rtlCol="0"/>
          <a:lstStyle/>
          <a:p>
            <a:pPr rtl="0"/>
            <a:fld id="{06FEDF93-2BFD-41CA-ABC7-B039102F3792}" type="slidenum">
              <a:rPr lang="de-DE" noProof="0" smtClean="0"/>
              <a:t>‹Nr.›</a:t>
            </a:fld>
            <a:endParaRPr lang="de-DE" noProof="0" dirty="0"/>
          </a:p>
        </p:txBody>
      </p:sp>
    </p:spTree>
    <p:extLst>
      <p:ext uri="{BB962C8B-B14F-4D97-AF65-F5344CB8AC3E}">
        <p14:creationId xmlns:p14="http://schemas.microsoft.com/office/powerpoint/2010/main" val="17468042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Diapositiva titolo">
  <p:cSld name="Diapositiva titolo">
    <p:spTree>
      <p:nvGrpSpPr>
        <p:cNvPr id="1" name="Shape 14"/>
        <p:cNvGrpSpPr/>
        <p:nvPr/>
      </p:nvGrpSpPr>
      <p:grpSpPr>
        <a:xfrm>
          <a:off x="0" y="0"/>
          <a:ext cx="0" cy="0"/>
          <a:chOff x="0" y="0"/>
          <a:chExt cx="0" cy="0"/>
        </a:xfrm>
      </p:grpSpPr>
      <p:sp>
        <p:nvSpPr>
          <p:cNvPr id="15" name="Google Shape;15;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it-IT"/>
              <a:t>‹Nr.›</a:t>
            </a:fld>
            <a:endParaRPr/>
          </a:p>
        </p:txBody>
      </p:sp>
      <p:sp>
        <p:nvSpPr>
          <p:cNvPr id="19" name="Google Shape;19;p7"/>
          <p:cNvSpPr/>
          <p:nvPr/>
        </p:nvSpPr>
        <p:spPr>
          <a:xfrm>
            <a:off x="1155555" y="5893945"/>
            <a:ext cx="2230196" cy="73862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it-IT" sz="700" b="0" i="0" u="none" strike="noStrike" cap="none">
                <a:solidFill>
                  <a:schemeClr val="dk1"/>
                </a:solidFill>
                <a:latin typeface="Calibri"/>
                <a:ea typeface="Calibri"/>
                <a:cs typeface="Calibri"/>
                <a:sym typeface="Calibri"/>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endParaRPr sz="700" b="0" i="0" u="none" strike="noStrike" cap="none">
              <a:solidFill>
                <a:schemeClr val="dk1"/>
              </a:solidFill>
              <a:latin typeface="Calibri"/>
              <a:ea typeface="Calibri"/>
              <a:cs typeface="Calibri"/>
              <a:sym typeface="Calibri"/>
            </a:endParaRPr>
          </a:p>
        </p:txBody>
      </p:sp>
      <p:pic>
        <p:nvPicPr>
          <p:cNvPr id="20" name="Google Shape;20;p7"/>
          <p:cNvPicPr preferRelativeResize="0"/>
          <p:nvPr/>
        </p:nvPicPr>
        <p:blipFill rotWithShape="1">
          <a:blip r:embed="rId2">
            <a:alphaModFix/>
          </a:blip>
          <a:srcRect/>
          <a:stretch/>
        </p:blipFill>
        <p:spPr>
          <a:xfrm>
            <a:off x="245784" y="5990363"/>
            <a:ext cx="820374" cy="545786"/>
          </a:xfrm>
          <a:prstGeom prst="rect">
            <a:avLst/>
          </a:prstGeom>
          <a:noFill/>
          <a:ln>
            <a:noFill/>
          </a:ln>
        </p:spPr>
      </p:pic>
      <p:pic>
        <p:nvPicPr>
          <p:cNvPr id="21" name="Google Shape;21;p7" descr="C:\Users\Fedele Colantuono\Downloads\safety-logo01(1).png"/>
          <p:cNvPicPr preferRelativeResize="0"/>
          <p:nvPr/>
        </p:nvPicPr>
        <p:blipFill rotWithShape="1">
          <a:blip r:embed="rId3">
            <a:alphaModFix/>
          </a:blip>
          <a:srcRect/>
          <a:stretch/>
        </p:blipFill>
        <p:spPr>
          <a:xfrm>
            <a:off x="429150" y="0"/>
            <a:ext cx="6070759" cy="1513895"/>
          </a:xfrm>
          <a:prstGeom prst="rect">
            <a:avLst/>
          </a:prstGeom>
          <a:noFill/>
          <a:ln>
            <a:noFill/>
          </a:ln>
        </p:spPr>
      </p:pic>
      <p:sp>
        <p:nvSpPr>
          <p:cNvPr id="22" name="Google Shape;22;p7"/>
          <p:cNvSpPr/>
          <p:nvPr/>
        </p:nvSpPr>
        <p:spPr>
          <a:xfrm>
            <a:off x="0" y="1422971"/>
            <a:ext cx="12192000" cy="4012058"/>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3" name="Google Shape;23;p7"/>
          <p:cNvPicPr preferRelativeResize="0"/>
          <p:nvPr/>
        </p:nvPicPr>
        <p:blipFill rotWithShape="1">
          <a:blip r:embed="rId4">
            <a:alphaModFix/>
          </a:blip>
          <a:srcRect/>
          <a:stretch/>
        </p:blipFill>
        <p:spPr>
          <a:xfrm>
            <a:off x="4582756" y="1509578"/>
            <a:ext cx="6842873" cy="3882014"/>
          </a:xfrm>
          <a:prstGeom prst="rect">
            <a:avLst/>
          </a:prstGeom>
          <a:noFill/>
          <a:ln>
            <a:noFill/>
          </a:ln>
        </p:spPr>
      </p:pic>
      <p:pic>
        <p:nvPicPr>
          <p:cNvPr id="24" name="Google Shape;24;p7"/>
          <p:cNvPicPr preferRelativeResize="0"/>
          <p:nvPr/>
        </p:nvPicPr>
        <p:blipFill rotWithShape="1">
          <a:blip r:embed="rId5">
            <a:alphaModFix/>
          </a:blip>
          <a:srcRect/>
          <a:stretch/>
        </p:blipFill>
        <p:spPr>
          <a:xfrm>
            <a:off x="11121550" y="4080390"/>
            <a:ext cx="304079" cy="1376358"/>
          </a:xfrm>
          <a:prstGeom prst="rect">
            <a:avLst/>
          </a:prstGeom>
          <a:noFill/>
          <a:ln>
            <a:noFill/>
          </a:ln>
        </p:spPr>
      </p:pic>
      <p:pic>
        <p:nvPicPr>
          <p:cNvPr id="2" name="Grafik 1"/>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471209" y="5855341"/>
            <a:ext cx="2223094" cy="757367"/>
          </a:xfrm>
          <a:prstGeom prst="rect">
            <a:avLst/>
          </a:prstGeom>
        </p:spPr>
      </p:pic>
      <p:pic>
        <p:nvPicPr>
          <p:cNvPr id="3" name="Grafik 2"/>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5930889" y="5598980"/>
            <a:ext cx="2013485" cy="1013728"/>
          </a:xfrm>
          <a:prstGeom prst="rect">
            <a:avLst/>
          </a:prstGeom>
        </p:spPr>
      </p:pic>
    </p:spTree>
    <p:extLst>
      <p:ext uri="{BB962C8B-B14F-4D97-AF65-F5344CB8AC3E}">
        <p14:creationId xmlns:p14="http://schemas.microsoft.com/office/powerpoint/2010/main" val="546779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7B3445CA-54C1-4DDE-A216-DD2414E3F5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de-DE" noProof="0" dirty="0" smtClean="0"/>
              <a:t>Titelmasterformat durch Klicken bearbeiten</a:t>
            </a:r>
            <a:endParaRPr lang="de-DE" noProof="0" dirty="0"/>
          </a:p>
        </p:txBody>
      </p:sp>
      <p:sp>
        <p:nvSpPr>
          <p:cNvPr id="3" name="Textplatzhalter 2">
            <a:extLst>
              <a:ext uri="{FF2B5EF4-FFF2-40B4-BE49-F238E27FC236}">
                <a16:creationId xmlns:a16="http://schemas.microsoft.com/office/drawing/2014/main" id="{0306395A-6879-4E93-B24E-067F88AC1D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de-DE" noProof="0" dirty="0" smtClean="0"/>
              <a:t>Textmasterformate bearbeiten</a:t>
            </a:r>
          </a:p>
          <a:p>
            <a:pPr lvl="1" rtl="0"/>
            <a:r>
              <a:rPr lang="de-DE" noProof="0" dirty="0" smtClean="0"/>
              <a:t>Zweite Ebene</a:t>
            </a:r>
          </a:p>
          <a:p>
            <a:pPr lvl="2" rtl="0"/>
            <a:r>
              <a:rPr lang="de-DE" noProof="0" dirty="0" smtClean="0"/>
              <a:t>Dritte Ebene</a:t>
            </a:r>
          </a:p>
          <a:p>
            <a:pPr lvl="3" rtl="0"/>
            <a:r>
              <a:rPr lang="de-DE" noProof="0" dirty="0" smtClean="0"/>
              <a:t>Vierte Ebene</a:t>
            </a:r>
          </a:p>
          <a:p>
            <a:pPr lvl="4" rtl="0"/>
            <a:r>
              <a:rPr lang="de-DE" noProof="0" dirty="0" smtClean="0"/>
              <a:t>Fünfte Ebene</a:t>
            </a:r>
            <a:endParaRPr lang="de-DE" noProof="0" dirty="0"/>
          </a:p>
        </p:txBody>
      </p:sp>
      <p:sp>
        <p:nvSpPr>
          <p:cNvPr id="4" name="Datumsplatzhalter 3">
            <a:extLst>
              <a:ext uri="{FF2B5EF4-FFF2-40B4-BE49-F238E27FC236}">
                <a16:creationId xmlns:a16="http://schemas.microsoft.com/office/drawing/2014/main" id="{9450FF5B-A6A6-4F0F-AA5D-3F0F69A43A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32BE735C-FA27-4E5F-8CFA-ECD4A52F4D2C}" type="datetime1">
              <a:rPr lang="de-DE" noProof="0" smtClean="0"/>
              <a:t>03.05.2022</a:t>
            </a:fld>
            <a:endParaRPr lang="de-DE" noProof="0" dirty="0"/>
          </a:p>
        </p:txBody>
      </p:sp>
      <p:sp>
        <p:nvSpPr>
          <p:cNvPr id="5" name="Fußzeilenplatzhalter 4">
            <a:extLst>
              <a:ext uri="{FF2B5EF4-FFF2-40B4-BE49-F238E27FC236}">
                <a16:creationId xmlns:a16="http://schemas.microsoft.com/office/drawing/2014/main" id="{FA798FAA-76CC-42EF-8BE0-466A41BBAB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de-DE" noProof="0" dirty="0"/>
          </a:p>
        </p:txBody>
      </p:sp>
      <p:sp>
        <p:nvSpPr>
          <p:cNvPr id="6" name="Foliennummernplatzhalter 5">
            <a:extLst>
              <a:ext uri="{FF2B5EF4-FFF2-40B4-BE49-F238E27FC236}">
                <a16:creationId xmlns:a16="http://schemas.microsoft.com/office/drawing/2014/main" id="{5149FF02-6890-4E10-B958-1097AD32C6F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06FEDF93-2BFD-41CA-ABC7-B039102F3792}" type="slidenum">
              <a:rPr lang="de-DE" noProof="0" smtClean="0"/>
              <a:t>‹Nr.›</a:t>
            </a:fld>
            <a:endParaRPr lang="de-DE" noProof="0" dirty="0"/>
          </a:p>
        </p:txBody>
      </p:sp>
    </p:spTree>
    <p:extLst>
      <p:ext uri="{BB962C8B-B14F-4D97-AF65-F5344CB8AC3E}">
        <p14:creationId xmlns:p14="http://schemas.microsoft.com/office/powerpoint/2010/main" val="26037897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
          <p:cNvSpPr/>
          <p:nvPr/>
        </p:nvSpPr>
        <p:spPr>
          <a:xfrm>
            <a:off x="0" y="1422900"/>
            <a:ext cx="12192000" cy="4012200"/>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78" name="Google Shape;78;p1"/>
          <p:cNvPicPr preferRelativeResize="0"/>
          <p:nvPr/>
        </p:nvPicPr>
        <p:blipFill rotWithShape="1">
          <a:blip r:embed="rId3">
            <a:alphaModFix/>
          </a:blip>
          <a:srcRect/>
          <a:stretch/>
        </p:blipFill>
        <p:spPr>
          <a:xfrm>
            <a:off x="4484435" y="1766082"/>
            <a:ext cx="7595835" cy="3325836"/>
          </a:xfrm>
          <a:prstGeom prst="rect">
            <a:avLst/>
          </a:prstGeom>
          <a:noFill/>
          <a:ln>
            <a:noFill/>
          </a:ln>
        </p:spPr>
      </p:pic>
      <p:sp>
        <p:nvSpPr>
          <p:cNvPr id="79" name="Google Shape;79;p1"/>
          <p:cNvSpPr/>
          <p:nvPr/>
        </p:nvSpPr>
        <p:spPr>
          <a:xfrm>
            <a:off x="499363" y="2598742"/>
            <a:ext cx="6000600" cy="1908174"/>
          </a:xfrm>
          <a:prstGeom prst="rect">
            <a:avLst/>
          </a:prstGeom>
          <a:noFill/>
          <a:ln>
            <a:noFill/>
          </a:ln>
        </p:spPr>
        <p:txBody>
          <a:bodyPr spcFirstLastPara="1" wrap="square" lIns="91425" tIns="45700" rIns="91425" bIns="45700" anchor="t" anchorCtr="0">
            <a:spAutoFit/>
          </a:bodyPr>
          <a:lstStyle/>
          <a:p>
            <a:pPr lvl="0"/>
            <a:r>
              <a:rPr lang="de-DE" sz="3200" b="1" dirty="0" smtClean="0">
                <a:solidFill>
                  <a:schemeClr val="lt1"/>
                </a:solidFill>
                <a:latin typeface="Avenir"/>
                <a:ea typeface="Avenir"/>
                <a:cs typeface="Avenir"/>
                <a:sym typeface="Avenir"/>
              </a:rPr>
              <a:t>Partner Meeting </a:t>
            </a:r>
          </a:p>
          <a:p>
            <a:pPr lvl="0"/>
            <a:r>
              <a:rPr lang="it-IT" sz="1800" i="1" dirty="0">
                <a:solidFill>
                  <a:schemeClr val="lt1"/>
                </a:solidFill>
                <a:latin typeface="Avenir"/>
                <a:ea typeface="Avenir"/>
                <a:cs typeface="Avenir"/>
                <a:sym typeface="Avenir"/>
              </a:rPr>
              <a:t/>
            </a:r>
            <a:br>
              <a:rPr lang="it-IT" sz="1800" i="1" dirty="0">
                <a:solidFill>
                  <a:schemeClr val="lt1"/>
                </a:solidFill>
                <a:latin typeface="Avenir"/>
                <a:ea typeface="Avenir"/>
                <a:cs typeface="Avenir"/>
                <a:sym typeface="Avenir"/>
              </a:rPr>
            </a:br>
            <a:r>
              <a:rPr lang="it-IT" i="1" dirty="0">
                <a:solidFill>
                  <a:schemeClr val="lt1"/>
                </a:solidFill>
                <a:latin typeface="Avenir"/>
                <a:ea typeface="Avenir"/>
                <a:cs typeface="Avenir"/>
                <a:sym typeface="Avenir"/>
              </a:rPr>
              <a:t>Dr. Katarina </a:t>
            </a:r>
            <a:r>
              <a:rPr lang="it-IT" i="1" dirty="0" smtClean="0">
                <a:solidFill>
                  <a:schemeClr val="lt1"/>
                </a:solidFill>
                <a:latin typeface="Avenir"/>
                <a:ea typeface="Avenir"/>
                <a:cs typeface="Avenir"/>
                <a:sym typeface="Avenir"/>
              </a:rPr>
              <a:t>Grujic, Dr</a:t>
            </a:r>
            <a:r>
              <a:rPr lang="it-IT" sz="1800" i="1" dirty="0" smtClean="0">
                <a:solidFill>
                  <a:schemeClr val="lt1"/>
                </a:solidFill>
                <a:latin typeface="Avenir"/>
                <a:ea typeface="Avenir"/>
                <a:cs typeface="Avenir"/>
                <a:sym typeface="Avenir"/>
              </a:rPr>
              <a:t>. Marc Lazarovici </a:t>
            </a:r>
          </a:p>
          <a:p>
            <a:pPr marL="0" marR="0" lvl="0" indent="0" algn="l" rtl="0">
              <a:spcBef>
                <a:spcPts val="0"/>
              </a:spcBef>
              <a:spcAft>
                <a:spcPts val="0"/>
              </a:spcAft>
              <a:buNone/>
            </a:pPr>
            <a:r>
              <a:rPr lang="it-IT" sz="1800" i="1" smtClean="0">
                <a:solidFill>
                  <a:schemeClr val="lt1"/>
                </a:solidFill>
                <a:latin typeface="Avenir"/>
                <a:ea typeface="Avenir"/>
                <a:cs typeface="Avenir"/>
                <a:sym typeface="Avenir"/>
              </a:rPr>
              <a:t>LMU </a:t>
            </a:r>
            <a:r>
              <a:rPr lang="it-IT" i="1" smtClean="0">
                <a:solidFill>
                  <a:schemeClr val="lt1"/>
                </a:solidFill>
                <a:latin typeface="Avenir"/>
                <a:ea typeface="Avenir"/>
                <a:cs typeface="Avenir"/>
                <a:sym typeface="Avenir"/>
              </a:rPr>
              <a:t>03</a:t>
            </a:r>
            <a:r>
              <a:rPr lang="it-IT" sz="1800" i="1" smtClean="0">
                <a:solidFill>
                  <a:schemeClr val="lt1"/>
                </a:solidFill>
                <a:latin typeface="Avenir"/>
                <a:ea typeface="Avenir"/>
                <a:cs typeface="Avenir"/>
                <a:sym typeface="Avenir"/>
              </a:rPr>
              <a:t>.05.2022</a:t>
            </a:r>
            <a:endParaRPr sz="1800" i="1" dirty="0">
              <a:solidFill>
                <a:schemeClr val="lt1"/>
              </a:solidFill>
              <a:latin typeface="Avenir"/>
              <a:ea typeface="Avenir"/>
              <a:cs typeface="Avenir"/>
              <a:sym typeface="Avenir"/>
            </a:endParaRPr>
          </a:p>
          <a:p>
            <a:pPr marL="0" marR="0" lvl="0" indent="0" algn="l" rtl="0">
              <a:spcBef>
                <a:spcPts val="0"/>
              </a:spcBef>
              <a:spcAft>
                <a:spcPts val="0"/>
              </a:spcAft>
              <a:buNone/>
            </a:pPr>
            <a:endParaRPr sz="3200" dirty="0">
              <a:solidFill>
                <a:schemeClr val="lt1"/>
              </a:solidFill>
              <a:latin typeface="Avenir"/>
              <a:ea typeface="Avenir"/>
              <a:cs typeface="Avenir"/>
              <a:sym typeface="Avenir"/>
            </a:endParaRPr>
          </a:p>
        </p:txBody>
      </p:sp>
      <p:sp>
        <p:nvSpPr>
          <p:cNvPr id="80" name="Google Shape;80;p1"/>
          <p:cNvSpPr txBox="1">
            <a:spLocks noGrp="1"/>
          </p:cNvSpPr>
          <p:nvPr>
            <p:ph type="sldNum" idx="12"/>
          </p:nvPr>
        </p:nvSpPr>
        <p:spPr>
          <a:xfrm>
            <a:off x="8610600" y="6356350"/>
            <a:ext cx="2743200" cy="365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Clr>
                <a:srgbClr val="000000"/>
              </a:buClr>
              <a:buFont typeface="Arial"/>
              <a:buNone/>
            </a:pPr>
            <a:fld id="{00000000-1234-1234-1234-123412341234}" type="slidenum">
              <a:rPr lang="it-IT"/>
              <a:t>1</a:t>
            </a:fld>
            <a:endParaRPr/>
          </a:p>
        </p:txBody>
      </p:sp>
    </p:spTree>
    <p:extLst>
      <p:ext uri="{BB962C8B-B14F-4D97-AF65-F5344CB8AC3E}">
        <p14:creationId xmlns:p14="http://schemas.microsoft.com/office/powerpoint/2010/main" val="12134228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1062682" y="2137582"/>
            <a:ext cx="7869446" cy="3046948"/>
          </a:xfrm>
          <a:prstGeom prst="rect">
            <a:avLst/>
          </a:prstGeom>
          <a:noFill/>
          <a:ln>
            <a:noFill/>
          </a:ln>
        </p:spPr>
        <p:txBody>
          <a:bodyPr spcFirstLastPara="1" wrap="square" lIns="91425" tIns="45700" rIns="91425" bIns="45700" anchor="t" anchorCtr="0">
            <a:spAutoFit/>
          </a:bodyPr>
          <a:lstStyle/>
          <a:p>
            <a:pPr marL="342900" indent="-342900">
              <a:lnSpc>
                <a:spcPct val="150000"/>
              </a:lnSpc>
              <a:buFont typeface="+mj-lt"/>
              <a:buAutoNum type="arabicPeriod"/>
            </a:pPr>
            <a:r>
              <a:rPr lang="en-US" sz="1600" dirty="0" smtClean="0"/>
              <a:t>Recap on Learning Concept</a:t>
            </a:r>
          </a:p>
          <a:p>
            <a:pPr marL="342900" indent="-342900">
              <a:lnSpc>
                <a:spcPct val="150000"/>
              </a:lnSpc>
              <a:buFont typeface="+mj-lt"/>
              <a:buAutoNum type="arabicPeriod"/>
            </a:pPr>
            <a:r>
              <a:rPr lang="en-US" sz="1600" dirty="0" smtClean="0"/>
              <a:t>Framework for theoretical modules</a:t>
            </a:r>
          </a:p>
          <a:p>
            <a:pPr marL="342900" indent="-342900">
              <a:lnSpc>
                <a:spcPct val="150000"/>
              </a:lnSpc>
              <a:buFont typeface="+mj-lt"/>
              <a:buAutoNum type="arabicPeriod"/>
            </a:pPr>
            <a:r>
              <a:rPr lang="en-US" sz="1600" dirty="0" smtClean="0"/>
              <a:t>Framework for practical modules</a:t>
            </a:r>
          </a:p>
          <a:p>
            <a:pPr marL="342900" indent="-342900">
              <a:lnSpc>
                <a:spcPct val="150000"/>
              </a:lnSpc>
              <a:buFont typeface="+mj-lt"/>
              <a:buAutoNum type="arabicPeriod"/>
            </a:pPr>
            <a:r>
              <a:rPr lang="en-US" sz="1600" dirty="0" smtClean="0"/>
              <a:t>Recommendation for skills</a:t>
            </a:r>
          </a:p>
          <a:p>
            <a:pPr marL="342900" indent="-342900">
              <a:lnSpc>
                <a:spcPct val="150000"/>
              </a:lnSpc>
              <a:buFont typeface="+mj-lt"/>
              <a:buAutoNum type="arabicPeriod"/>
            </a:pPr>
            <a:r>
              <a:rPr lang="en-US" sz="1600" dirty="0" smtClean="0"/>
              <a:t>Practical Modules - Selection by Partners (5 for each)</a:t>
            </a:r>
          </a:p>
          <a:p>
            <a:pPr marL="342900" indent="-342900">
              <a:lnSpc>
                <a:spcPct val="150000"/>
              </a:lnSpc>
              <a:buFont typeface="+mj-lt"/>
              <a:buAutoNum type="arabicPeriod"/>
            </a:pPr>
            <a:r>
              <a:rPr lang="en-US" sz="1600" dirty="0" smtClean="0"/>
              <a:t>Tasks of the companies</a:t>
            </a:r>
          </a:p>
          <a:p>
            <a:pPr marL="285750" indent="-285750">
              <a:lnSpc>
                <a:spcPct val="150000"/>
              </a:lnSpc>
              <a:buFont typeface="Arial" panose="020B0604020202020204" pitchFamily="34" charset="0"/>
              <a:buChar char="•"/>
            </a:pPr>
            <a:endParaRPr lang="en-US" sz="1600" b="1" dirty="0" smtClean="0"/>
          </a:p>
          <a:p>
            <a:pPr>
              <a:lnSpc>
                <a:spcPct val="150000"/>
              </a:lnSpc>
            </a:pPr>
            <a:endParaRPr lang="en-US" sz="1600" dirty="0"/>
          </a:p>
        </p:txBody>
      </p:sp>
      <p:sp>
        <p:nvSpPr>
          <p:cNvPr id="91" name="Google Shape;91;p2"/>
          <p:cNvSpPr/>
          <p:nvPr/>
        </p:nvSpPr>
        <p:spPr>
          <a:xfrm>
            <a:off x="1062682" y="696772"/>
            <a:ext cx="8143103" cy="584735"/>
          </a:xfrm>
          <a:prstGeom prst="rect">
            <a:avLst/>
          </a:prstGeom>
          <a:noFill/>
          <a:ln>
            <a:noFill/>
          </a:ln>
        </p:spPr>
        <p:txBody>
          <a:bodyPr spcFirstLastPara="1" wrap="square" lIns="91425" tIns="45700" rIns="91425" bIns="45700" anchor="t" anchorCtr="0">
            <a:spAutoFit/>
          </a:bodyPr>
          <a:lstStyle/>
          <a:p>
            <a:pPr algn="ctr"/>
            <a:r>
              <a:rPr lang="de-DE" sz="3200" b="1" dirty="0" smtClean="0">
                <a:solidFill>
                  <a:schemeClr val="tx1">
                    <a:lumMod val="75000"/>
                    <a:lumOff val="25000"/>
                  </a:schemeClr>
                </a:solidFill>
              </a:rPr>
              <a:t>Agenda</a:t>
            </a:r>
            <a:endParaRPr lang="de-DE" sz="3200" dirty="0">
              <a:solidFill>
                <a:schemeClr val="tx1">
                  <a:lumMod val="75000"/>
                  <a:lumOff val="25000"/>
                </a:schemeClr>
              </a:solidFill>
            </a:endParaRPr>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it-IT"/>
              <a:t>Page </a:t>
            </a:r>
            <a:fld id="{00000000-1234-1234-1234-123412341234}" type="slidenum">
              <a:rPr lang="it-IT"/>
              <a:t>2</a:t>
            </a:fld>
            <a:endParaRPr/>
          </a:p>
        </p:txBody>
      </p:sp>
    </p:spTree>
    <p:extLst>
      <p:ext uri="{BB962C8B-B14F-4D97-AF65-F5344CB8AC3E}">
        <p14:creationId xmlns:p14="http://schemas.microsoft.com/office/powerpoint/2010/main" val="2211771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1433622" y="484360"/>
            <a:ext cx="8143103" cy="584735"/>
          </a:xfrm>
          <a:prstGeom prst="rect">
            <a:avLst/>
          </a:prstGeom>
          <a:noFill/>
          <a:ln>
            <a:noFill/>
          </a:ln>
        </p:spPr>
        <p:txBody>
          <a:bodyPr spcFirstLastPara="1" wrap="square" lIns="91425" tIns="45700" rIns="91425" bIns="45700" anchor="t" anchorCtr="0">
            <a:spAutoFit/>
          </a:bodyPr>
          <a:lstStyle/>
          <a:p>
            <a:pPr algn="ctr"/>
            <a:r>
              <a:rPr lang="en-US" sz="3200" b="1" dirty="0" smtClean="0">
                <a:solidFill>
                  <a:schemeClr val="tx1">
                    <a:lumMod val="75000"/>
                    <a:lumOff val="25000"/>
                  </a:schemeClr>
                </a:solidFill>
              </a:rPr>
              <a:t>Blended Learning Concept </a:t>
            </a:r>
            <a:endParaRPr lang="en-US" sz="3200" dirty="0">
              <a:solidFill>
                <a:schemeClr val="tx1">
                  <a:lumMod val="75000"/>
                  <a:lumOff val="25000"/>
                </a:schemeClr>
              </a:solidFill>
            </a:endParaRPr>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dirty="0" smtClean="0"/>
              <a:t>Page </a:t>
            </a:r>
            <a:fld id="{00000000-1234-1234-1234-123412341234}" type="slidenum">
              <a:rPr lang="en-US" smtClean="0"/>
              <a:t>3</a:t>
            </a:fld>
            <a:endParaRPr lang="en-US" dirty="0"/>
          </a:p>
        </p:txBody>
      </p:sp>
      <p:sp>
        <p:nvSpPr>
          <p:cNvPr id="9" name="Rechteck 8">
            <a:extLst>
              <a:ext uri="{FF2B5EF4-FFF2-40B4-BE49-F238E27FC236}">
                <a16:creationId xmlns:a16="http://schemas.microsoft.com/office/drawing/2014/main" id="{913AB221-FD8D-4664-9B4C-AE1B1660ECAA}"/>
              </a:ext>
            </a:extLst>
          </p:cNvPr>
          <p:cNvSpPr/>
          <p:nvPr/>
        </p:nvSpPr>
        <p:spPr>
          <a:xfrm>
            <a:off x="453224" y="2789343"/>
            <a:ext cx="11084118" cy="738664"/>
          </a:xfrm>
          <a:prstGeom prst="rect">
            <a:avLst/>
          </a:prstGeom>
        </p:spPr>
        <p:txBody>
          <a:bodyPr wrap="square" lIns="0" tIns="0" rIns="0" bIns="0" rtlCol="0" anchor="t">
            <a:spAutoFit/>
          </a:bodyPr>
          <a:lstStyle/>
          <a:p>
            <a:pPr>
              <a:lnSpc>
                <a:spcPct val="150000"/>
              </a:lnSpc>
            </a:pPr>
            <a:endParaRPr lang="en-US" sz="1600" dirty="0" smtClean="0">
              <a:solidFill>
                <a:schemeClr val="tx1">
                  <a:lumMod val="75000"/>
                  <a:lumOff val="25000"/>
                </a:schemeClr>
              </a:solidFill>
              <a:cs typeface="Segoe UI" panose="020B0502040204020203" pitchFamily="34" charset="0"/>
            </a:endParaRPr>
          </a:p>
          <a:p>
            <a:pPr>
              <a:lnSpc>
                <a:spcPct val="150000"/>
              </a:lnSpc>
            </a:pPr>
            <a:endParaRPr lang="en-US" sz="1600" dirty="0">
              <a:solidFill>
                <a:schemeClr val="tx1">
                  <a:lumMod val="75000"/>
                  <a:lumOff val="25000"/>
                </a:schemeClr>
              </a:solidFill>
              <a:cs typeface="Segoe UI" panose="020B0502040204020203" pitchFamily="34" charset="0"/>
            </a:endParaRPr>
          </a:p>
        </p:txBody>
      </p:sp>
      <p:sp>
        <p:nvSpPr>
          <p:cNvPr id="10" name="Rechteck 45"/>
          <p:cNvSpPr>
            <a:spLocks noChangeArrowheads="1"/>
          </p:cNvSpPr>
          <p:nvPr/>
        </p:nvSpPr>
        <p:spPr bwMode="auto">
          <a:xfrm>
            <a:off x="4345354" y="1174772"/>
            <a:ext cx="7191987" cy="1221986"/>
          </a:xfrm>
          <a:prstGeom prst="rect">
            <a:avLst/>
          </a:prstGeom>
          <a:solidFill>
            <a:srgbClr val="CFCDCD"/>
          </a:solidFill>
          <a:ln>
            <a:noFill/>
          </a:ln>
          <a:extLst>
            <a:ext uri="{91240B29-F687-4F45-9708-019B960494DF}">
              <a14:hiddenLine xmlns:a14="http://schemas.microsoft.com/office/drawing/2010/main" w="12700">
                <a:solidFill>
                  <a:srgbClr val="000000"/>
                </a:solidFill>
                <a:miter lim="800000"/>
                <a:headEnd/>
                <a:tailEnd/>
              </a14:hiddenLine>
            </a:ext>
          </a:extLst>
        </p:spPr>
        <p:txBody>
          <a:bodyPr vert="horz" wrap="square" lIns="228600" tIns="228600" rIns="228600" bIns="228600" numCol="1" anchor="t" anchorCtr="0" compatLnSpc="1">
            <a:prstTxWarp prst="textNoShape">
              <a:avLst/>
            </a:prstTxWarp>
          </a:bodyPr>
          <a:lstStyle/>
          <a:p>
            <a:pPr lvl="0" eaLnBrk="0" fontAlgn="base" hangingPunct="0">
              <a:spcBef>
                <a:spcPct val="0"/>
              </a:spcBef>
              <a:spcAft>
                <a:spcPct val="0"/>
              </a:spcAft>
            </a:pPr>
            <a:r>
              <a:rPr kumimoji="0" lang="en-US" altLang="de-DE" sz="1600" b="0" i="0" u="none" strike="noStrike" cap="none" normalizeH="0" baseline="0" dirty="0" smtClean="0">
                <a:ln>
                  <a:noFill/>
                </a:ln>
                <a:solidFill>
                  <a:srgbClr val="000000"/>
                </a:solidFill>
                <a:effectLst/>
                <a:ea typeface="Times New Roman" panose="02020603050405020304" pitchFamily="18" charset="0"/>
                <a:cs typeface="Times New Roman" panose="02020603050405020304" pitchFamily="18" charset="0"/>
              </a:rPr>
              <a:t>INTERACTIVE WORKSTUDENTS PEER-LEARNING, PROBLEM-BASED LEARNING, ONE- </a:t>
            </a:r>
            <a:r>
              <a:rPr lang="en-US" altLang="de-DE" sz="1600" dirty="0" smtClean="0">
                <a:solidFill>
                  <a:srgbClr val="000000"/>
                </a:solidFill>
                <a:ea typeface="Times New Roman" panose="02020603050405020304" pitchFamily="18" charset="0"/>
                <a:cs typeface="Times New Roman" panose="02020603050405020304" pitchFamily="18" charset="0"/>
              </a:rPr>
              <a:t>MINUTE-PAPER, OPTIONAL PODCASTS ON CLINICAL CASES, GUIDELINES, ETC)</a:t>
            </a:r>
          </a:p>
          <a:p>
            <a:pPr eaLnBrk="0" fontAlgn="base" hangingPunct="0">
              <a:spcBef>
                <a:spcPct val="0"/>
              </a:spcBef>
              <a:spcAft>
                <a:spcPct val="0"/>
              </a:spcAft>
            </a:pPr>
            <a:r>
              <a:rPr lang="en-US" sz="1600" b="1" dirty="0" smtClean="0">
                <a:solidFill>
                  <a:schemeClr val="accent5"/>
                </a:solidFill>
              </a:rPr>
              <a:t>Learning surface by Body Interact</a:t>
            </a:r>
            <a:endParaRPr lang="en-US" sz="1600" dirty="0" smtClean="0">
              <a:solidFill>
                <a:schemeClr val="accent5"/>
              </a:solidFill>
            </a:endParaRPr>
          </a:p>
          <a:p>
            <a:pPr lvl="0" eaLnBrk="0" fontAlgn="base" hangingPunct="0">
              <a:spcBef>
                <a:spcPct val="0"/>
              </a:spcBef>
              <a:spcAft>
                <a:spcPct val="0"/>
              </a:spcAft>
            </a:pPr>
            <a:endParaRPr kumimoji="0" lang="en-US" altLang="de-DE" sz="1600" b="0" i="0" u="none" strike="noStrike" cap="none" normalizeH="0" baseline="0" dirty="0" smtClean="0">
              <a:ln>
                <a:noFill/>
              </a:ln>
              <a:solidFill>
                <a:schemeClr val="tx1"/>
              </a:solidFill>
              <a:effectLst/>
            </a:endParaRPr>
          </a:p>
        </p:txBody>
      </p:sp>
      <p:sp>
        <p:nvSpPr>
          <p:cNvPr id="11" name="Rechteck 1"/>
          <p:cNvSpPr>
            <a:spLocks noChangeArrowheads="1"/>
          </p:cNvSpPr>
          <p:nvPr/>
        </p:nvSpPr>
        <p:spPr bwMode="auto">
          <a:xfrm>
            <a:off x="1433622" y="1168401"/>
            <a:ext cx="2652604" cy="954107"/>
          </a:xfrm>
          <a:prstGeom prst="rect">
            <a:avLst/>
          </a:prstGeom>
          <a:solidFill>
            <a:srgbClr val="CFCDCD"/>
          </a:solidFill>
          <a:ln>
            <a:noFill/>
          </a:ln>
          <a:extLst>
            <a:ext uri="{91240B29-F687-4F45-9708-019B960494DF}">
              <a14:hiddenLine xmlns:a14="http://schemas.microsoft.com/office/drawing/2010/main" w="12700">
                <a:solidFill>
                  <a:srgbClr val="000000"/>
                </a:solidFill>
                <a:miter lim="800000"/>
                <a:headEnd/>
                <a:tailEnd/>
              </a14:hiddenLine>
            </a:ext>
          </a:extLst>
        </p:spPr>
        <p:txBody>
          <a:bodyPr vert="horz" wrap="square" lIns="228600" tIns="228600" rIns="228600" bIns="22860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de-DE" sz="1600" b="0" i="0" u="none" strike="noStrike" cap="none" normalizeH="0" baseline="0" dirty="0" smtClean="0">
                <a:ln>
                  <a:noFill/>
                </a:ln>
                <a:solidFill>
                  <a:srgbClr val="000000"/>
                </a:solidFill>
                <a:effectLst/>
                <a:ea typeface="Times New Roman" panose="02020603050405020304" pitchFamily="18" charset="0"/>
                <a:cs typeface="Times New Roman" panose="02020603050405020304" pitchFamily="18" charset="0"/>
              </a:rPr>
              <a:t>THEORY BLOCK</a:t>
            </a:r>
          </a:p>
          <a:p>
            <a:pPr marL="0" marR="0" lvl="0" indent="0" algn="l" defTabSz="914400" rtl="0" eaLnBrk="0" fontAlgn="base" latinLnBrk="0" hangingPunct="0">
              <a:lnSpc>
                <a:spcPct val="100000"/>
              </a:lnSpc>
              <a:spcBef>
                <a:spcPct val="0"/>
              </a:spcBef>
              <a:spcAft>
                <a:spcPct val="0"/>
              </a:spcAft>
              <a:buClrTx/>
              <a:buSzTx/>
              <a:buFontTx/>
              <a:buNone/>
              <a:tabLst/>
            </a:pPr>
            <a:r>
              <a:rPr lang="en-US" altLang="de-DE" sz="1600" b="1" dirty="0" smtClean="0">
                <a:solidFill>
                  <a:schemeClr val="accent5"/>
                </a:solidFill>
                <a:cs typeface="Times New Roman" panose="02020603050405020304" pitchFamily="18" charset="0"/>
              </a:rPr>
              <a:t>10 Modules defined</a:t>
            </a:r>
            <a:endParaRPr kumimoji="0" lang="en-US" altLang="de-DE" sz="1600" b="1" i="0" u="none" strike="noStrike" cap="none" normalizeH="0" baseline="0" dirty="0" smtClean="0">
              <a:ln>
                <a:noFill/>
              </a:ln>
              <a:solidFill>
                <a:schemeClr val="accent5"/>
              </a:solidFill>
              <a:effectLst/>
            </a:endParaRPr>
          </a:p>
        </p:txBody>
      </p:sp>
      <p:sp>
        <p:nvSpPr>
          <p:cNvPr id="12" name="Rechteck 2"/>
          <p:cNvSpPr>
            <a:spLocks noChangeArrowheads="1"/>
          </p:cNvSpPr>
          <p:nvPr/>
        </p:nvSpPr>
        <p:spPr bwMode="auto">
          <a:xfrm>
            <a:off x="4345354" y="3178679"/>
            <a:ext cx="7191986" cy="954107"/>
          </a:xfrm>
          <a:prstGeom prst="rect">
            <a:avLst/>
          </a:prstGeom>
          <a:solidFill>
            <a:srgbClr val="CFCDCD"/>
          </a:solidFill>
          <a:ln>
            <a:noFill/>
          </a:ln>
          <a:extLst>
            <a:ext uri="{91240B29-F687-4F45-9708-019B960494DF}">
              <a14:hiddenLine xmlns:a14="http://schemas.microsoft.com/office/drawing/2010/main" w="12700">
                <a:solidFill>
                  <a:srgbClr val="000000"/>
                </a:solidFill>
                <a:miter lim="800000"/>
                <a:headEnd/>
                <a:tailEnd/>
              </a14:hiddenLine>
            </a:ext>
          </a:extLst>
        </p:spPr>
        <p:txBody>
          <a:bodyPr vert="horz" wrap="square" lIns="228600" tIns="228600" rIns="228600" bIns="22860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de-DE" sz="1600" b="0" i="0" u="none" strike="noStrike" cap="none" normalizeH="0" dirty="0" smtClean="0">
                <a:ln>
                  <a:noFill/>
                </a:ln>
                <a:solidFill>
                  <a:srgbClr val="000000"/>
                </a:solidFill>
                <a:effectLst/>
                <a:ea typeface="Times New Roman" panose="02020603050405020304" pitchFamily="18" charset="0"/>
                <a:cs typeface="Times New Roman" panose="02020603050405020304" pitchFamily="18" charset="0"/>
              </a:rPr>
              <a:t>SKILLS-VIDEOS </a:t>
            </a:r>
            <a:r>
              <a:rPr kumimoji="0" lang="en-US" altLang="de-DE" sz="1600" b="1" i="0" u="none" strike="noStrike" cap="none" normalizeH="0" dirty="0" smtClean="0">
                <a:ln>
                  <a:noFill/>
                </a:ln>
                <a:solidFill>
                  <a:schemeClr val="accent5"/>
                </a:solidFill>
                <a:effectLst/>
                <a:ea typeface="Times New Roman" panose="02020603050405020304" pitchFamily="18" charset="0"/>
                <a:cs typeface="Times New Roman" panose="02020603050405020304" pitchFamily="18" charset="0"/>
              </a:rPr>
              <a:t>(recorded by LMU)</a:t>
            </a:r>
            <a:br>
              <a:rPr kumimoji="0" lang="en-US" altLang="de-DE" sz="1600" b="1" i="0" u="none" strike="noStrike" cap="none" normalizeH="0" dirty="0" smtClean="0">
                <a:ln>
                  <a:noFill/>
                </a:ln>
                <a:solidFill>
                  <a:schemeClr val="accent5"/>
                </a:solidFill>
                <a:effectLst/>
                <a:ea typeface="Times New Roman" panose="02020603050405020304" pitchFamily="18" charset="0"/>
                <a:cs typeface="Times New Roman" panose="02020603050405020304" pitchFamily="18" charset="0"/>
              </a:rPr>
            </a:br>
            <a:r>
              <a:rPr kumimoji="0" lang="en-US" altLang="de-DE" sz="1600" b="0" i="0" u="none" strike="noStrike" cap="none" normalizeH="0" baseline="0" dirty="0" smtClean="0">
                <a:ln>
                  <a:noFill/>
                </a:ln>
                <a:solidFill>
                  <a:srgbClr val="000000"/>
                </a:solidFill>
                <a:effectLst/>
                <a:ea typeface="Times New Roman" panose="02020603050405020304" pitchFamily="18" charset="0"/>
                <a:cs typeface="Times New Roman" panose="02020603050405020304" pitchFamily="18" charset="0"/>
              </a:rPr>
              <a:t>INDIVIDUAL TEACHING (FACE-TO-FACE)</a:t>
            </a:r>
            <a:endParaRPr kumimoji="0" lang="en-US" altLang="de-DE" sz="1600" b="0" i="0" u="none" strike="noStrike" cap="none" normalizeH="0" baseline="0" dirty="0" smtClean="0">
              <a:ln>
                <a:noFill/>
              </a:ln>
              <a:solidFill>
                <a:schemeClr val="tx1"/>
              </a:solidFill>
              <a:effectLst/>
            </a:endParaRPr>
          </a:p>
        </p:txBody>
      </p:sp>
      <p:sp>
        <p:nvSpPr>
          <p:cNvPr id="13" name="Rechteck 3"/>
          <p:cNvSpPr>
            <a:spLocks noChangeArrowheads="1"/>
          </p:cNvSpPr>
          <p:nvPr/>
        </p:nvSpPr>
        <p:spPr bwMode="auto">
          <a:xfrm>
            <a:off x="1433622" y="2497614"/>
            <a:ext cx="2652604" cy="954107"/>
          </a:xfrm>
          <a:prstGeom prst="rect">
            <a:avLst/>
          </a:prstGeom>
          <a:solidFill>
            <a:srgbClr val="CFCDCD"/>
          </a:solidFill>
          <a:ln>
            <a:noFill/>
          </a:ln>
          <a:extLst>
            <a:ext uri="{91240B29-F687-4F45-9708-019B960494DF}">
              <a14:hiddenLine xmlns:a14="http://schemas.microsoft.com/office/drawing/2010/main" w="12700">
                <a:solidFill>
                  <a:srgbClr val="000000"/>
                </a:solidFill>
                <a:miter lim="800000"/>
                <a:headEnd/>
                <a:tailEnd/>
              </a14:hiddenLine>
            </a:ext>
          </a:extLst>
        </p:spPr>
        <p:txBody>
          <a:bodyPr vert="horz" wrap="square" lIns="228600" tIns="228600" rIns="228600" bIns="22860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de-DE" sz="1600" b="0" i="0" u="none" strike="noStrike" cap="none" normalizeH="0" baseline="0" dirty="0" smtClean="0">
                <a:ln>
                  <a:noFill/>
                </a:ln>
                <a:solidFill>
                  <a:srgbClr val="000000"/>
                </a:solidFill>
                <a:effectLst/>
                <a:ea typeface="Times New Roman" panose="02020603050405020304" pitchFamily="18" charset="0"/>
                <a:cs typeface="Times New Roman" panose="02020603050405020304" pitchFamily="18" charset="0"/>
              </a:rPr>
              <a:t>SKILLS TRAINING</a:t>
            </a:r>
          </a:p>
          <a:p>
            <a:pPr marL="0" marR="0" lvl="0" indent="0" algn="l" defTabSz="914400" rtl="0" eaLnBrk="0" fontAlgn="base" latinLnBrk="0" hangingPunct="0">
              <a:lnSpc>
                <a:spcPct val="100000"/>
              </a:lnSpc>
              <a:spcBef>
                <a:spcPct val="0"/>
              </a:spcBef>
              <a:spcAft>
                <a:spcPct val="0"/>
              </a:spcAft>
              <a:buClrTx/>
              <a:buSzTx/>
              <a:buFontTx/>
              <a:buNone/>
              <a:tabLst/>
            </a:pPr>
            <a:r>
              <a:rPr lang="en-US" altLang="de-DE" sz="1600" b="1" dirty="0" smtClean="0">
                <a:solidFill>
                  <a:schemeClr val="accent5"/>
                </a:solidFill>
                <a:cs typeface="Times New Roman" panose="02020603050405020304" pitchFamily="18" charset="0"/>
              </a:rPr>
              <a:t>essential Skills defined</a:t>
            </a:r>
            <a:endParaRPr kumimoji="0" lang="en-US" altLang="de-DE" sz="1600" b="1" i="0" u="none" strike="noStrike" cap="none" normalizeH="0" baseline="0" dirty="0" smtClean="0">
              <a:ln>
                <a:noFill/>
              </a:ln>
              <a:solidFill>
                <a:schemeClr val="accent5"/>
              </a:solidFill>
              <a:effectLst/>
            </a:endParaRPr>
          </a:p>
        </p:txBody>
      </p:sp>
      <p:sp>
        <p:nvSpPr>
          <p:cNvPr id="14" name="Rechteck 4"/>
          <p:cNvSpPr>
            <a:spLocks noChangeArrowheads="1"/>
          </p:cNvSpPr>
          <p:nvPr/>
        </p:nvSpPr>
        <p:spPr bwMode="auto">
          <a:xfrm>
            <a:off x="1389856" y="5619737"/>
            <a:ext cx="10147485" cy="707886"/>
          </a:xfrm>
          <a:prstGeom prst="rect">
            <a:avLst/>
          </a:prstGeom>
          <a:solidFill>
            <a:srgbClr val="CFCDCD"/>
          </a:solidFill>
          <a:ln>
            <a:noFill/>
          </a:ln>
          <a:extLst>
            <a:ext uri="{91240B29-F687-4F45-9708-019B960494DF}">
              <a14:hiddenLine xmlns:a14="http://schemas.microsoft.com/office/drawing/2010/main" w="12700">
                <a:solidFill>
                  <a:srgbClr val="000000"/>
                </a:solidFill>
                <a:miter lim="800000"/>
                <a:headEnd/>
                <a:tailEnd/>
              </a14:hiddenLine>
            </a:ext>
          </a:extLst>
        </p:spPr>
        <p:txBody>
          <a:bodyPr vert="horz" wrap="square" lIns="228600" tIns="228600" rIns="228600" bIns="22860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de-DE" sz="1600" b="0" i="0" u="none" strike="noStrike" cap="none" normalizeH="0" baseline="0" dirty="0" smtClean="0">
                <a:ln>
                  <a:noFill/>
                </a:ln>
                <a:solidFill>
                  <a:srgbClr val="000000"/>
                </a:solidFill>
                <a:effectLst/>
                <a:ea typeface="Times New Roman" panose="02020603050405020304" pitchFamily="18" charset="0"/>
                <a:cs typeface="Times New Roman" panose="02020603050405020304" pitchFamily="18" charset="0"/>
              </a:rPr>
              <a:t>APPLICATION SHARING (E-MAIL, CHAT, SOCIAL-MEDIA GROUPS, NEWSLETTER, PODCASTS)</a:t>
            </a:r>
            <a:endParaRPr kumimoji="0" lang="en-US" altLang="de-DE" sz="1600" b="0" i="0" u="none" strike="noStrike" cap="none" normalizeH="0" baseline="0" dirty="0" smtClean="0">
              <a:ln>
                <a:noFill/>
              </a:ln>
              <a:solidFill>
                <a:schemeClr val="tx1"/>
              </a:solidFill>
              <a:effectLst/>
            </a:endParaRPr>
          </a:p>
        </p:txBody>
      </p:sp>
      <p:sp>
        <p:nvSpPr>
          <p:cNvPr id="15" name="Rechteck 5"/>
          <p:cNvSpPr>
            <a:spLocks noChangeArrowheads="1"/>
          </p:cNvSpPr>
          <p:nvPr/>
        </p:nvSpPr>
        <p:spPr bwMode="auto">
          <a:xfrm>
            <a:off x="4345353" y="4544892"/>
            <a:ext cx="7191987" cy="954107"/>
          </a:xfrm>
          <a:prstGeom prst="rect">
            <a:avLst/>
          </a:prstGeom>
          <a:solidFill>
            <a:srgbClr val="CFCDCD"/>
          </a:solidFill>
          <a:ln>
            <a:noFill/>
          </a:ln>
          <a:extLst>
            <a:ext uri="{91240B29-F687-4F45-9708-019B960494DF}">
              <a14:hiddenLine xmlns:a14="http://schemas.microsoft.com/office/drawing/2010/main" w="12700">
                <a:solidFill>
                  <a:srgbClr val="000000"/>
                </a:solidFill>
                <a:miter lim="800000"/>
                <a:headEnd/>
                <a:tailEnd/>
              </a14:hiddenLine>
            </a:ext>
          </a:extLst>
        </p:spPr>
        <p:txBody>
          <a:bodyPr vert="horz" wrap="square" lIns="228600" tIns="228600" rIns="228600" bIns="22860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de-DE" sz="1600" b="0" i="0" u="none" strike="noStrike" cap="none" normalizeH="0" baseline="0" dirty="0" smtClean="0">
                <a:ln>
                  <a:noFill/>
                </a:ln>
                <a:solidFill>
                  <a:srgbClr val="000000"/>
                </a:solidFill>
                <a:effectLst/>
                <a:ea typeface="Times New Roman" panose="02020603050405020304" pitchFamily="18" charset="0"/>
                <a:cs typeface="Times New Roman" panose="02020603050405020304" pitchFamily="18" charset="0"/>
              </a:rPr>
              <a:t>FULL SCALE SIMULATOR, </a:t>
            </a:r>
            <a:r>
              <a:rPr kumimoji="0" lang="en-US" altLang="de-DE" sz="1600" b="0" i="0" u="none" strike="noStrike" cap="none" normalizeH="0" baseline="0" dirty="0" smtClean="0">
                <a:ln>
                  <a:noFill/>
                </a:ln>
                <a:solidFill>
                  <a:schemeClr val="tx2"/>
                </a:solidFill>
                <a:effectLst/>
                <a:ea typeface="Times New Roman" panose="02020603050405020304" pitchFamily="18" charset="0"/>
                <a:cs typeface="Times New Roman" panose="02020603050405020304" pitchFamily="18" charset="0"/>
              </a:rPr>
              <a:t>VR-REALITY, TRAINING IN SIMULATED ENVIRONMENT (VR-HEADSET, LAPTOP) </a:t>
            </a:r>
            <a:endParaRPr kumimoji="0" lang="en-US" altLang="de-DE" sz="1600" b="0" i="0" u="none" strike="noStrike" cap="none" normalizeH="0" baseline="0" dirty="0" smtClean="0">
              <a:ln>
                <a:noFill/>
              </a:ln>
              <a:solidFill>
                <a:schemeClr val="tx2"/>
              </a:solidFill>
              <a:effectLst/>
            </a:endParaRPr>
          </a:p>
        </p:txBody>
      </p:sp>
      <p:sp>
        <p:nvSpPr>
          <p:cNvPr id="16" name="Rechteck 6"/>
          <p:cNvSpPr>
            <a:spLocks noChangeArrowheads="1"/>
          </p:cNvSpPr>
          <p:nvPr/>
        </p:nvSpPr>
        <p:spPr bwMode="auto">
          <a:xfrm>
            <a:off x="1389856" y="4093378"/>
            <a:ext cx="2696370" cy="954107"/>
          </a:xfrm>
          <a:prstGeom prst="rect">
            <a:avLst/>
          </a:prstGeom>
          <a:solidFill>
            <a:srgbClr val="CFCDCD"/>
          </a:solidFill>
          <a:ln>
            <a:noFill/>
          </a:ln>
          <a:extLst>
            <a:ext uri="{91240B29-F687-4F45-9708-019B960494DF}">
              <a14:hiddenLine xmlns:a14="http://schemas.microsoft.com/office/drawing/2010/main" w="12700">
                <a:solidFill>
                  <a:srgbClr val="000000"/>
                </a:solidFill>
                <a:miter lim="800000"/>
                <a:headEnd/>
                <a:tailEnd/>
              </a14:hiddenLine>
            </a:ext>
          </a:extLst>
        </p:spPr>
        <p:txBody>
          <a:bodyPr vert="horz" wrap="square" lIns="228600" tIns="228600" rIns="228600" bIns="22860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de-DE" sz="1600" b="0" i="0" u="none" strike="noStrike" cap="none" normalizeH="0" baseline="0" dirty="0" smtClean="0">
                <a:ln>
                  <a:noFill/>
                </a:ln>
                <a:solidFill>
                  <a:srgbClr val="000000"/>
                </a:solidFill>
                <a:effectLst/>
                <a:ea typeface="Times New Roman" panose="02020603050405020304" pitchFamily="18" charset="0"/>
                <a:cs typeface="Times New Roman" panose="02020603050405020304" pitchFamily="18" charset="0"/>
              </a:rPr>
              <a:t>SIMULATION TRAINING</a:t>
            </a:r>
          </a:p>
          <a:p>
            <a:pPr marL="0" marR="0" lvl="0" indent="0" algn="l" defTabSz="914400" rtl="0" eaLnBrk="0" fontAlgn="base" latinLnBrk="0" hangingPunct="0">
              <a:lnSpc>
                <a:spcPct val="100000"/>
              </a:lnSpc>
              <a:spcBef>
                <a:spcPct val="0"/>
              </a:spcBef>
              <a:spcAft>
                <a:spcPct val="0"/>
              </a:spcAft>
              <a:buClrTx/>
              <a:buSzTx/>
              <a:buFontTx/>
              <a:buNone/>
              <a:tabLst/>
            </a:pPr>
            <a:r>
              <a:rPr lang="en-US" altLang="de-DE" sz="1600" b="1" dirty="0" smtClean="0">
                <a:solidFill>
                  <a:schemeClr val="accent5"/>
                </a:solidFill>
                <a:cs typeface="Times New Roman" panose="02020603050405020304" pitchFamily="18" charset="0"/>
              </a:rPr>
              <a:t>25 scenarios defined</a:t>
            </a:r>
            <a:endParaRPr kumimoji="0" lang="en-US" altLang="de-DE" sz="1600" b="1" i="0" u="none" strike="noStrike" cap="none" normalizeH="0" baseline="0" dirty="0" smtClean="0">
              <a:ln>
                <a:noFill/>
              </a:ln>
              <a:solidFill>
                <a:schemeClr val="accent5"/>
              </a:solidFill>
              <a:effectLst/>
            </a:endParaRPr>
          </a:p>
        </p:txBody>
      </p:sp>
      <p:sp>
        <p:nvSpPr>
          <p:cNvPr id="17" name="Rectangle 8"/>
          <p:cNvSpPr>
            <a:spLocks noChangeArrowheads="1"/>
          </p:cNvSpPr>
          <p:nvPr/>
        </p:nvSpPr>
        <p:spPr bwMode="auto">
          <a:xfrm>
            <a:off x="0" y="59323"/>
            <a:ext cx="184731"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sz="1600" dirty="0"/>
          </a:p>
        </p:txBody>
      </p:sp>
      <p:sp>
        <p:nvSpPr>
          <p:cNvPr id="18" name="Rechteck 4"/>
          <p:cNvSpPr>
            <a:spLocks noChangeArrowheads="1"/>
          </p:cNvSpPr>
          <p:nvPr/>
        </p:nvSpPr>
        <p:spPr bwMode="auto">
          <a:xfrm rot="5400000">
            <a:off x="-1876646" y="3146337"/>
            <a:ext cx="5156201" cy="1200329"/>
          </a:xfrm>
          <a:prstGeom prst="rect">
            <a:avLst/>
          </a:prstGeom>
          <a:solidFill>
            <a:srgbClr val="CFCDCD"/>
          </a:solidFill>
          <a:ln>
            <a:noFill/>
          </a:ln>
          <a:extLst>
            <a:ext uri="{91240B29-F687-4F45-9708-019B960494DF}">
              <a14:hiddenLine xmlns:a14="http://schemas.microsoft.com/office/drawing/2010/main" w="12700">
                <a:solidFill>
                  <a:srgbClr val="000000"/>
                </a:solidFill>
                <a:miter lim="800000"/>
                <a:headEnd/>
                <a:tailEnd/>
              </a14:hiddenLine>
            </a:ext>
          </a:extLst>
        </p:spPr>
        <p:txBody>
          <a:bodyPr vert="horz" wrap="square" lIns="228600" tIns="228600" rIns="228600" bIns="228600" numCol="1" anchor="t" anchorCtr="0" compatLnSpc="1">
            <a:prstTxWarp prst="textNoShape">
              <a:avLst/>
            </a:prstTxWarp>
            <a:spAutoFit/>
          </a:bodyPr>
          <a:lstStyle/>
          <a:p>
            <a:pPr algn="ctr" eaLnBrk="0" fontAlgn="base" hangingPunct="0">
              <a:spcBef>
                <a:spcPct val="0"/>
              </a:spcBef>
              <a:spcAft>
                <a:spcPct val="0"/>
              </a:spcAft>
            </a:pPr>
            <a:r>
              <a:rPr lang="en-US" sz="1600" dirty="0" smtClean="0"/>
              <a:t>Developing problem solving skills, </a:t>
            </a:r>
            <a:br>
              <a:rPr lang="en-US" sz="1600" dirty="0" smtClean="0"/>
            </a:br>
            <a:r>
              <a:rPr lang="en-US" sz="1600" dirty="0" smtClean="0"/>
              <a:t>Leadership and Teamwork</a:t>
            </a:r>
          </a:p>
          <a:p>
            <a:pPr algn="ctr" eaLnBrk="0" fontAlgn="base" hangingPunct="0">
              <a:spcBef>
                <a:spcPct val="0"/>
              </a:spcBef>
              <a:spcAft>
                <a:spcPct val="0"/>
              </a:spcAft>
            </a:pPr>
            <a:r>
              <a:rPr lang="en-US" sz="1600" dirty="0" smtClean="0">
                <a:solidFill>
                  <a:srgbClr val="FF0000"/>
                </a:solidFill>
              </a:rPr>
              <a:t>Introduction to SIM</a:t>
            </a:r>
            <a:endParaRPr lang="en-US" sz="1600" dirty="0">
              <a:solidFill>
                <a:srgbClr val="FF0000"/>
              </a:solidFill>
            </a:endParaRPr>
          </a:p>
        </p:txBody>
      </p:sp>
    </p:spTree>
    <p:extLst>
      <p:ext uri="{BB962C8B-B14F-4D97-AF65-F5344CB8AC3E}">
        <p14:creationId xmlns:p14="http://schemas.microsoft.com/office/powerpoint/2010/main" val="1312290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1062682" y="1414958"/>
            <a:ext cx="7869446" cy="4770496"/>
          </a:xfrm>
          <a:prstGeom prst="rect">
            <a:avLst/>
          </a:prstGeom>
          <a:noFill/>
          <a:ln>
            <a:noFill/>
          </a:ln>
        </p:spPr>
        <p:txBody>
          <a:bodyPr spcFirstLastPara="1" wrap="square" lIns="91425" tIns="45700" rIns="91425" bIns="45700" anchor="t" anchorCtr="0">
            <a:spAutoFit/>
          </a:bodyPr>
          <a:lstStyle/>
          <a:p>
            <a:pPr marL="342900" indent="-342900">
              <a:lnSpc>
                <a:spcPct val="150000"/>
              </a:lnSpc>
              <a:buFont typeface="+mj-lt"/>
              <a:buAutoNum type="arabicPeriod"/>
            </a:pPr>
            <a:r>
              <a:rPr lang="en-US" sz="1600" dirty="0" smtClean="0"/>
              <a:t>Systematic Approach to Emergency (xABCDE, SAMPLER, BLS/ALS </a:t>
            </a:r>
            <a:r>
              <a:rPr lang="en-US" sz="1600" dirty="0" err="1" smtClean="0"/>
              <a:t>Algorhythm</a:t>
            </a:r>
            <a:r>
              <a:rPr lang="en-US" sz="1600" dirty="0" smtClean="0"/>
              <a:t>, ISBAR Model)</a:t>
            </a:r>
          </a:p>
          <a:p>
            <a:pPr marL="342900" indent="-342900">
              <a:lnSpc>
                <a:spcPct val="150000"/>
              </a:lnSpc>
              <a:buFont typeface="+mj-lt"/>
              <a:buAutoNum type="arabicPeriod"/>
            </a:pPr>
            <a:r>
              <a:rPr lang="en-US" sz="1600" dirty="0" smtClean="0"/>
              <a:t>Cardiovascular Emergencies (ACS, Hypo-/Hypertension, Arrhythmia)</a:t>
            </a:r>
          </a:p>
          <a:p>
            <a:pPr marL="342900" indent="-342900">
              <a:lnSpc>
                <a:spcPct val="150000"/>
              </a:lnSpc>
              <a:buFont typeface="+mj-lt"/>
              <a:buAutoNum type="arabicPeriod"/>
            </a:pPr>
            <a:r>
              <a:rPr lang="en-US" sz="1600" dirty="0" smtClean="0"/>
              <a:t>Pulmonary Emergencies (Pulmonary Embolism, Pulmonary edema, COPD/Asthma, Bolus)</a:t>
            </a:r>
          </a:p>
          <a:p>
            <a:pPr marL="342900" indent="-342900">
              <a:lnSpc>
                <a:spcPct val="150000"/>
              </a:lnSpc>
              <a:buFont typeface="+mj-lt"/>
              <a:buAutoNum type="arabicPeriod"/>
            </a:pPr>
            <a:r>
              <a:rPr lang="en-US" sz="1600" dirty="0" smtClean="0"/>
              <a:t>Traumatic Emergencies (</a:t>
            </a:r>
            <a:r>
              <a:rPr lang="en-US" sz="1600" dirty="0" err="1" smtClean="0"/>
              <a:t>Polytrauma</a:t>
            </a:r>
            <a:r>
              <a:rPr lang="en-US" sz="1600" dirty="0" smtClean="0"/>
              <a:t>, Traumatic Brain Injury, Thoracic Trauma, Abdominal Trauma, Musculoskeletal Trauma) </a:t>
            </a:r>
          </a:p>
          <a:p>
            <a:pPr marL="342900" indent="-342900">
              <a:lnSpc>
                <a:spcPct val="150000"/>
              </a:lnSpc>
              <a:buFont typeface="+mj-lt"/>
              <a:buAutoNum type="arabicPeriod"/>
            </a:pPr>
            <a:r>
              <a:rPr lang="en-US" sz="1600" dirty="0" smtClean="0"/>
              <a:t>Neurological &amp; Psychiatric Emergencies (Stroke, Epilepsy, ICB)</a:t>
            </a:r>
          </a:p>
          <a:p>
            <a:pPr marL="342900" lvl="0" indent="-342900">
              <a:buFont typeface="+mj-lt"/>
              <a:buAutoNum type="arabicPeriod"/>
            </a:pPr>
            <a:r>
              <a:rPr lang="en-US" sz="1600" dirty="0" smtClean="0"/>
              <a:t>Shock (Hypovolemic shock, Distributive shock, Cardiogenic shock, Obstructive shock) </a:t>
            </a:r>
          </a:p>
          <a:p>
            <a:pPr marL="342900" indent="-342900">
              <a:lnSpc>
                <a:spcPct val="150000"/>
              </a:lnSpc>
              <a:buFont typeface="+mj-lt"/>
              <a:buAutoNum type="arabicPeriod"/>
            </a:pPr>
            <a:r>
              <a:rPr lang="en-US" sz="1600" dirty="0" smtClean="0"/>
              <a:t>Infant Emergencies &amp; Obstetrics</a:t>
            </a:r>
          </a:p>
          <a:p>
            <a:pPr marL="342900" indent="-342900">
              <a:lnSpc>
                <a:spcPct val="150000"/>
              </a:lnSpc>
              <a:buFont typeface="+mj-lt"/>
              <a:buAutoNum type="arabicPeriod"/>
            </a:pPr>
            <a:r>
              <a:rPr lang="en-US" sz="1600" dirty="0" smtClean="0"/>
              <a:t>Thermal and Toxicological Emergencies</a:t>
            </a:r>
          </a:p>
          <a:p>
            <a:pPr marL="342900" indent="-342900">
              <a:lnSpc>
                <a:spcPct val="150000"/>
              </a:lnSpc>
              <a:buFont typeface="+mj-lt"/>
              <a:buAutoNum type="arabicPeriod"/>
            </a:pPr>
            <a:r>
              <a:rPr lang="en-US" sz="1600" dirty="0" smtClean="0"/>
              <a:t>Aspects of CRM, Teamwork, Leadership, Communication</a:t>
            </a:r>
          </a:p>
          <a:p>
            <a:pPr marL="342900" indent="-342900">
              <a:lnSpc>
                <a:spcPct val="150000"/>
              </a:lnSpc>
              <a:buFont typeface="+mj-lt"/>
              <a:buAutoNum type="arabicPeriod"/>
            </a:pPr>
            <a:r>
              <a:rPr lang="en-US" sz="1600" dirty="0" smtClean="0"/>
              <a:t>Aspects of Simulation Training </a:t>
            </a:r>
            <a:endParaRPr lang="en-US" sz="1600" dirty="0"/>
          </a:p>
        </p:txBody>
      </p:sp>
      <p:sp>
        <p:nvSpPr>
          <p:cNvPr id="91" name="Google Shape;91;p2"/>
          <p:cNvSpPr/>
          <p:nvPr/>
        </p:nvSpPr>
        <p:spPr>
          <a:xfrm>
            <a:off x="1062682" y="696772"/>
            <a:ext cx="8143103" cy="584735"/>
          </a:xfrm>
          <a:prstGeom prst="rect">
            <a:avLst/>
          </a:prstGeom>
          <a:noFill/>
          <a:ln>
            <a:noFill/>
          </a:ln>
        </p:spPr>
        <p:txBody>
          <a:bodyPr spcFirstLastPara="1" wrap="square" lIns="91425" tIns="45700" rIns="91425" bIns="45700" anchor="t" anchorCtr="0">
            <a:spAutoFit/>
          </a:bodyPr>
          <a:lstStyle/>
          <a:p>
            <a:pPr algn="ctr"/>
            <a:r>
              <a:rPr lang="en-US" sz="3200" b="1" dirty="0" smtClean="0">
                <a:solidFill>
                  <a:schemeClr val="tx1">
                    <a:lumMod val="75000"/>
                    <a:lumOff val="25000"/>
                  </a:schemeClr>
                </a:solidFill>
              </a:rPr>
              <a:t>Theoretical Modules</a:t>
            </a:r>
            <a:endParaRPr lang="en-US" sz="3200" dirty="0">
              <a:solidFill>
                <a:schemeClr val="tx1">
                  <a:lumMod val="75000"/>
                  <a:lumOff val="25000"/>
                </a:schemeClr>
              </a:solidFill>
            </a:endParaRPr>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dirty="0" smtClean="0"/>
              <a:t>Page </a:t>
            </a:r>
            <a:fld id="{00000000-1234-1234-1234-123412341234}" type="slidenum">
              <a:rPr lang="en-US" smtClean="0"/>
              <a:t>4</a:t>
            </a:fld>
            <a:endParaRPr lang="en-US" dirty="0"/>
          </a:p>
        </p:txBody>
      </p:sp>
    </p:spTree>
    <p:extLst>
      <p:ext uri="{BB962C8B-B14F-4D97-AF65-F5344CB8AC3E}">
        <p14:creationId xmlns:p14="http://schemas.microsoft.com/office/powerpoint/2010/main" val="5532720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1062682" y="2137582"/>
            <a:ext cx="7869446" cy="3416279"/>
          </a:xfrm>
          <a:prstGeom prst="rect">
            <a:avLst/>
          </a:prstGeom>
          <a:noFill/>
          <a:ln>
            <a:noFill/>
          </a:ln>
        </p:spPr>
        <p:txBody>
          <a:bodyPr spcFirstLastPara="1" wrap="square" lIns="91425" tIns="45700" rIns="91425" bIns="45700" anchor="t" anchorCtr="0">
            <a:spAutoFit/>
          </a:bodyPr>
          <a:lstStyle/>
          <a:p>
            <a:pPr marL="342900" indent="-342900">
              <a:lnSpc>
                <a:spcPct val="150000"/>
              </a:lnSpc>
              <a:buFont typeface="+mj-lt"/>
              <a:buAutoNum type="arabicPeriod"/>
            </a:pPr>
            <a:r>
              <a:rPr lang="en-US" dirty="0" smtClean="0"/>
              <a:t>Abstract (Pathophysiological Aspects)</a:t>
            </a:r>
          </a:p>
          <a:p>
            <a:pPr marL="342900" indent="-342900">
              <a:lnSpc>
                <a:spcPct val="150000"/>
              </a:lnSpc>
              <a:buFont typeface="+mj-lt"/>
              <a:buAutoNum type="arabicPeriod"/>
            </a:pPr>
            <a:r>
              <a:rPr lang="en-US" dirty="0" smtClean="0"/>
              <a:t>Symptoms</a:t>
            </a:r>
          </a:p>
          <a:p>
            <a:pPr marL="342900" indent="-342900">
              <a:lnSpc>
                <a:spcPct val="150000"/>
              </a:lnSpc>
              <a:buFont typeface="+mj-lt"/>
              <a:buAutoNum type="arabicPeriod"/>
            </a:pPr>
            <a:r>
              <a:rPr lang="en-US" dirty="0" smtClean="0"/>
              <a:t>Differential Diagnoses</a:t>
            </a:r>
          </a:p>
          <a:p>
            <a:pPr marL="342900" indent="-342900">
              <a:lnSpc>
                <a:spcPct val="150000"/>
              </a:lnSpc>
              <a:buFont typeface="+mj-lt"/>
              <a:buAutoNum type="arabicPeriod"/>
            </a:pPr>
            <a:r>
              <a:rPr lang="en-US" dirty="0" smtClean="0"/>
              <a:t>Diagnostic and skills needed</a:t>
            </a:r>
          </a:p>
          <a:p>
            <a:pPr marL="342900" indent="-342900">
              <a:lnSpc>
                <a:spcPct val="150000"/>
              </a:lnSpc>
              <a:buFont typeface="+mj-lt"/>
              <a:buAutoNum type="arabicPeriod"/>
            </a:pPr>
            <a:r>
              <a:rPr lang="en-US" dirty="0" smtClean="0"/>
              <a:t>Therapy and skills needed</a:t>
            </a:r>
          </a:p>
          <a:p>
            <a:pPr>
              <a:lnSpc>
                <a:spcPct val="150000"/>
              </a:lnSpc>
            </a:pPr>
            <a:endParaRPr lang="en-US" b="1" dirty="0" smtClean="0"/>
          </a:p>
          <a:p>
            <a:pPr>
              <a:lnSpc>
                <a:spcPct val="150000"/>
              </a:lnSpc>
            </a:pPr>
            <a:endParaRPr lang="en-US" b="1" dirty="0" smtClean="0"/>
          </a:p>
          <a:p>
            <a:pPr>
              <a:lnSpc>
                <a:spcPct val="150000"/>
              </a:lnSpc>
            </a:pPr>
            <a:endParaRPr lang="en-US" dirty="0"/>
          </a:p>
        </p:txBody>
      </p:sp>
      <p:sp>
        <p:nvSpPr>
          <p:cNvPr id="91" name="Google Shape;91;p2"/>
          <p:cNvSpPr/>
          <p:nvPr/>
        </p:nvSpPr>
        <p:spPr>
          <a:xfrm>
            <a:off x="1062682" y="696772"/>
            <a:ext cx="8143103" cy="584735"/>
          </a:xfrm>
          <a:prstGeom prst="rect">
            <a:avLst/>
          </a:prstGeom>
          <a:noFill/>
          <a:ln>
            <a:noFill/>
          </a:ln>
        </p:spPr>
        <p:txBody>
          <a:bodyPr spcFirstLastPara="1" wrap="square" lIns="91425" tIns="45700" rIns="91425" bIns="45700" anchor="t" anchorCtr="0">
            <a:spAutoFit/>
          </a:bodyPr>
          <a:lstStyle/>
          <a:p>
            <a:pPr algn="ctr"/>
            <a:r>
              <a:rPr lang="en-US" sz="3200" b="1" dirty="0" smtClean="0">
                <a:solidFill>
                  <a:schemeClr val="tx1">
                    <a:lumMod val="75000"/>
                    <a:lumOff val="25000"/>
                  </a:schemeClr>
                </a:solidFill>
              </a:rPr>
              <a:t>Framework - Theory Modules</a:t>
            </a:r>
            <a:endParaRPr lang="en-US" sz="3200" dirty="0">
              <a:solidFill>
                <a:schemeClr val="tx1">
                  <a:lumMod val="75000"/>
                  <a:lumOff val="25000"/>
                </a:schemeClr>
              </a:solidFill>
            </a:endParaRPr>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dirty="0" smtClean="0"/>
              <a:t>Page </a:t>
            </a:r>
            <a:fld id="{00000000-1234-1234-1234-123412341234}" type="slidenum">
              <a:rPr lang="en-US" smtClean="0"/>
              <a:t>5</a:t>
            </a:fld>
            <a:endParaRPr lang="en-US" dirty="0"/>
          </a:p>
        </p:txBody>
      </p:sp>
    </p:spTree>
    <p:extLst>
      <p:ext uri="{BB962C8B-B14F-4D97-AF65-F5344CB8AC3E}">
        <p14:creationId xmlns:p14="http://schemas.microsoft.com/office/powerpoint/2010/main" val="11189898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1062682" y="2137582"/>
            <a:ext cx="7869446" cy="1569620"/>
          </a:xfrm>
          <a:prstGeom prst="rect">
            <a:avLst/>
          </a:prstGeom>
          <a:noFill/>
          <a:ln>
            <a:noFill/>
          </a:ln>
        </p:spPr>
        <p:txBody>
          <a:bodyPr spcFirstLastPara="1" wrap="square" lIns="91425" tIns="45700" rIns="91425" bIns="45700" anchor="t" anchorCtr="0">
            <a:spAutoFit/>
          </a:bodyPr>
          <a:lstStyle/>
          <a:p>
            <a:pPr marL="285750" indent="-285750">
              <a:lnSpc>
                <a:spcPct val="150000"/>
              </a:lnSpc>
              <a:buFont typeface="Arial" panose="020B0604020202020204" pitchFamily="34" charset="0"/>
              <a:buChar char="•"/>
            </a:pPr>
            <a:r>
              <a:rPr lang="en-US" sz="1600" dirty="0" smtClean="0"/>
              <a:t>Scenario design (following slides)</a:t>
            </a:r>
          </a:p>
          <a:p>
            <a:pPr marL="285750" indent="-285750">
              <a:lnSpc>
                <a:spcPct val="150000"/>
              </a:lnSpc>
              <a:buFont typeface="Arial" panose="020B0604020202020204" pitchFamily="34" charset="0"/>
              <a:buChar char="•"/>
            </a:pPr>
            <a:r>
              <a:rPr lang="en-US" sz="1600" dirty="0" smtClean="0"/>
              <a:t>Discussion about 2 scenario </a:t>
            </a:r>
            <a:r>
              <a:rPr lang="en-US" sz="1600" dirty="0"/>
              <a:t>settings (preclinical &amp; clinical) for </a:t>
            </a:r>
            <a:r>
              <a:rPr lang="en-US" sz="1600" dirty="0" smtClean="0"/>
              <a:t>each, which </a:t>
            </a:r>
            <a:r>
              <a:rPr lang="en-US" sz="1600" dirty="0"/>
              <a:t>unifies all target groups and learner </a:t>
            </a:r>
            <a:r>
              <a:rPr lang="en-US" sz="1600" dirty="0" smtClean="0"/>
              <a:t>levels </a:t>
            </a:r>
            <a:endParaRPr lang="en-US" sz="1600" dirty="0"/>
          </a:p>
          <a:p>
            <a:pPr marL="285750" indent="-285750">
              <a:lnSpc>
                <a:spcPct val="150000"/>
              </a:lnSpc>
              <a:buFont typeface="Arial" panose="020B0604020202020204" pitchFamily="34" charset="0"/>
              <a:buChar char="•"/>
            </a:pPr>
            <a:endParaRPr lang="en-US" sz="1600" dirty="0"/>
          </a:p>
        </p:txBody>
      </p:sp>
      <p:sp>
        <p:nvSpPr>
          <p:cNvPr id="91" name="Google Shape;91;p2"/>
          <p:cNvSpPr/>
          <p:nvPr/>
        </p:nvSpPr>
        <p:spPr>
          <a:xfrm>
            <a:off x="1062682" y="696772"/>
            <a:ext cx="8143103" cy="584735"/>
          </a:xfrm>
          <a:prstGeom prst="rect">
            <a:avLst/>
          </a:prstGeom>
          <a:noFill/>
          <a:ln>
            <a:noFill/>
          </a:ln>
        </p:spPr>
        <p:txBody>
          <a:bodyPr spcFirstLastPara="1" wrap="square" lIns="91425" tIns="45700" rIns="91425" bIns="45700" anchor="t" anchorCtr="0">
            <a:spAutoFit/>
          </a:bodyPr>
          <a:lstStyle/>
          <a:p>
            <a:pPr algn="ctr"/>
            <a:r>
              <a:rPr lang="de-DE" sz="3200" b="1" dirty="0" smtClean="0">
                <a:solidFill>
                  <a:schemeClr val="tx1">
                    <a:lumMod val="75000"/>
                    <a:lumOff val="25000"/>
                  </a:schemeClr>
                </a:solidFill>
              </a:rPr>
              <a:t>Framework - </a:t>
            </a:r>
            <a:r>
              <a:rPr lang="de-DE" sz="3200" b="1" dirty="0" err="1" smtClean="0">
                <a:solidFill>
                  <a:schemeClr val="tx1">
                    <a:lumMod val="75000"/>
                    <a:lumOff val="25000"/>
                  </a:schemeClr>
                </a:solidFill>
              </a:rPr>
              <a:t>Practical</a:t>
            </a:r>
            <a:r>
              <a:rPr lang="de-DE" sz="3200" b="1" dirty="0" smtClean="0">
                <a:solidFill>
                  <a:schemeClr val="tx1">
                    <a:lumMod val="75000"/>
                    <a:lumOff val="25000"/>
                  </a:schemeClr>
                </a:solidFill>
              </a:rPr>
              <a:t> Modules</a:t>
            </a:r>
            <a:endParaRPr lang="de-DE" sz="3200" dirty="0">
              <a:solidFill>
                <a:schemeClr val="tx1">
                  <a:lumMod val="75000"/>
                  <a:lumOff val="25000"/>
                </a:schemeClr>
              </a:solidFill>
            </a:endParaRPr>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it-IT"/>
              <a:t>Page </a:t>
            </a:r>
            <a:fld id="{00000000-1234-1234-1234-123412341234}" type="slidenum">
              <a:rPr lang="it-IT"/>
              <a:t>6</a:t>
            </a:fld>
            <a:endParaRPr/>
          </a:p>
        </p:txBody>
      </p:sp>
    </p:spTree>
    <p:extLst>
      <p:ext uri="{BB962C8B-B14F-4D97-AF65-F5344CB8AC3E}">
        <p14:creationId xmlns:p14="http://schemas.microsoft.com/office/powerpoint/2010/main" val="14170137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58098" y="126657"/>
            <a:ext cx="9144000" cy="428368"/>
          </a:xfrm>
        </p:spPr>
        <p:txBody>
          <a:bodyPr>
            <a:normAutofit/>
          </a:bodyPr>
          <a:lstStyle/>
          <a:p>
            <a:r>
              <a:rPr lang="en-US" sz="2000" dirty="0" smtClean="0"/>
              <a:t>Sim-Scenario</a:t>
            </a:r>
            <a:endParaRPr lang="en-US" sz="2000" dirty="0"/>
          </a:p>
        </p:txBody>
      </p:sp>
      <p:sp>
        <p:nvSpPr>
          <p:cNvPr id="3" name="Untertitel 2"/>
          <p:cNvSpPr>
            <a:spLocks noGrp="1"/>
          </p:cNvSpPr>
          <p:nvPr>
            <p:ph type="subTitle" idx="1"/>
          </p:nvPr>
        </p:nvSpPr>
        <p:spPr>
          <a:xfrm>
            <a:off x="1165311" y="1474959"/>
            <a:ext cx="3118365" cy="5076525"/>
          </a:xfrm>
          <a:ln>
            <a:solidFill>
              <a:schemeClr val="tx1"/>
            </a:solidFill>
          </a:ln>
        </p:spPr>
        <p:txBody>
          <a:bodyPr>
            <a:normAutofit/>
          </a:bodyPr>
          <a:lstStyle/>
          <a:p>
            <a:pPr algn="l"/>
            <a:r>
              <a:rPr lang="en-US" b="1" dirty="0" smtClean="0"/>
              <a:t>Learning target</a:t>
            </a:r>
            <a:r>
              <a:rPr lang="en-US" dirty="0" smtClean="0"/>
              <a:t>:</a:t>
            </a:r>
          </a:p>
          <a:p>
            <a:pPr algn="l"/>
            <a:r>
              <a:rPr lang="en-US" dirty="0" smtClean="0"/>
              <a:t>medical</a:t>
            </a:r>
          </a:p>
          <a:p>
            <a:pPr algn="l"/>
            <a:endParaRPr lang="en-US" dirty="0" smtClean="0"/>
          </a:p>
          <a:p>
            <a:pPr algn="l"/>
            <a:endParaRPr lang="en-US" dirty="0" smtClean="0"/>
          </a:p>
          <a:p>
            <a:pPr algn="l"/>
            <a:r>
              <a:rPr lang="en-US" dirty="0" smtClean="0"/>
              <a:t>CRM</a:t>
            </a:r>
          </a:p>
          <a:p>
            <a:pPr algn="l"/>
            <a:r>
              <a:rPr lang="en-US" sz="1600" dirty="0" smtClean="0"/>
              <a:t>Communication, Teamwork, decision-making</a:t>
            </a:r>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
        <p:nvSpPr>
          <p:cNvPr id="4" name="Titel 1"/>
          <p:cNvSpPr txBox="1">
            <a:spLocks/>
          </p:cNvSpPr>
          <p:nvPr/>
        </p:nvSpPr>
        <p:spPr>
          <a:xfrm>
            <a:off x="1165310" y="755500"/>
            <a:ext cx="9947533" cy="428368"/>
          </a:xfrm>
          <a:prstGeom prst="rect">
            <a:avLst/>
          </a:prstGeom>
          <a:ln>
            <a:solidFill>
              <a:schemeClr val="tx1"/>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dirty="0" smtClean="0"/>
              <a:t>Scenario Description</a:t>
            </a:r>
            <a:endParaRPr lang="en-US" sz="2000" dirty="0"/>
          </a:p>
        </p:txBody>
      </p:sp>
      <p:sp>
        <p:nvSpPr>
          <p:cNvPr id="5" name="Untertitel 2"/>
          <p:cNvSpPr txBox="1">
            <a:spLocks/>
          </p:cNvSpPr>
          <p:nvPr/>
        </p:nvSpPr>
        <p:spPr>
          <a:xfrm>
            <a:off x="4579895" y="1474959"/>
            <a:ext cx="3118365" cy="5076525"/>
          </a:xfrm>
          <a:prstGeom prst="rect">
            <a:avLst/>
          </a:prstGeom>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b="1" dirty="0" smtClean="0"/>
              <a:t>Description</a:t>
            </a:r>
            <a:r>
              <a:rPr lang="en-US" dirty="0" smtClean="0"/>
              <a:t>:</a:t>
            </a:r>
          </a:p>
          <a:p>
            <a:pPr algn="l"/>
            <a:r>
              <a:rPr lang="en-US" dirty="0" smtClean="0"/>
              <a:t>Where: </a:t>
            </a:r>
            <a:r>
              <a:rPr lang="en-US" sz="1600" dirty="0" smtClean="0"/>
              <a:t>ICU, Ward, etc.</a:t>
            </a:r>
          </a:p>
          <a:p>
            <a:pPr algn="l"/>
            <a:endParaRPr lang="en-US" dirty="0" smtClean="0"/>
          </a:p>
          <a:p>
            <a:pPr algn="l"/>
            <a:r>
              <a:rPr lang="en-US" dirty="0" smtClean="0"/>
              <a:t>Who: </a:t>
            </a:r>
            <a:r>
              <a:rPr lang="en-US" sz="1600" dirty="0" smtClean="0"/>
              <a:t>is being treated</a:t>
            </a:r>
          </a:p>
          <a:p>
            <a:pPr algn="l"/>
            <a:endParaRPr lang="en-US" dirty="0" smtClean="0"/>
          </a:p>
          <a:p>
            <a:pPr algn="l"/>
            <a:r>
              <a:rPr lang="en-US" dirty="0" smtClean="0"/>
              <a:t>Frame conditions:</a:t>
            </a:r>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
        <p:nvSpPr>
          <p:cNvPr id="6" name="Untertitel 2"/>
          <p:cNvSpPr txBox="1">
            <a:spLocks/>
          </p:cNvSpPr>
          <p:nvPr/>
        </p:nvSpPr>
        <p:spPr>
          <a:xfrm>
            <a:off x="7994479" y="1474958"/>
            <a:ext cx="3118365" cy="5076525"/>
          </a:xfrm>
          <a:prstGeom prst="rect">
            <a:avLst/>
          </a:prstGeom>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Aft>
                <a:spcPts val="1000"/>
              </a:spcAft>
            </a:pPr>
            <a:r>
              <a:rPr lang="en-US" b="1" dirty="0" smtClean="0"/>
              <a:t>Participants</a:t>
            </a:r>
            <a:r>
              <a:rPr lang="en-US" dirty="0" smtClean="0"/>
              <a:t>:</a:t>
            </a:r>
          </a:p>
          <a:p>
            <a:pPr algn="l">
              <a:lnSpc>
                <a:spcPct val="100000"/>
              </a:lnSpc>
              <a:spcBef>
                <a:spcPts val="0"/>
              </a:spcBef>
            </a:pPr>
            <a:r>
              <a:rPr lang="en-US" sz="1600" dirty="0" smtClean="0"/>
              <a:t>Physician: Profession, Quantity</a:t>
            </a:r>
          </a:p>
          <a:p>
            <a:pPr algn="l">
              <a:lnSpc>
                <a:spcPct val="100000"/>
              </a:lnSpc>
              <a:spcBef>
                <a:spcPts val="0"/>
              </a:spcBef>
            </a:pPr>
            <a:r>
              <a:rPr lang="en-US" sz="1600" dirty="0" smtClean="0"/>
              <a:t>Deputy physician: Profession, Quantity</a:t>
            </a:r>
          </a:p>
          <a:p>
            <a:pPr algn="l">
              <a:lnSpc>
                <a:spcPct val="100000"/>
              </a:lnSpc>
              <a:spcBef>
                <a:spcPts val="0"/>
              </a:spcBef>
            </a:pPr>
            <a:r>
              <a:rPr lang="en-US" sz="1600" dirty="0" smtClean="0"/>
              <a:t>Nurse: Quantity</a:t>
            </a:r>
          </a:p>
          <a:p>
            <a:pPr algn="l">
              <a:lnSpc>
                <a:spcPct val="100000"/>
              </a:lnSpc>
              <a:spcBef>
                <a:spcPts val="0"/>
              </a:spcBef>
            </a:pPr>
            <a:r>
              <a:rPr lang="en-US" sz="1600" dirty="0" smtClean="0"/>
              <a:t>EMT: Quantity</a:t>
            </a:r>
          </a:p>
          <a:p>
            <a:pPr algn="l">
              <a:lnSpc>
                <a:spcPct val="100000"/>
              </a:lnSpc>
              <a:spcBef>
                <a:spcPts val="0"/>
              </a:spcBef>
            </a:pPr>
            <a:r>
              <a:rPr lang="en-US" sz="1600" dirty="0" smtClean="0"/>
              <a:t>Other:</a:t>
            </a:r>
          </a:p>
          <a:p>
            <a:pPr algn="l">
              <a:lnSpc>
                <a:spcPct val="100000"/>
              </a:lnSpc>
              <a:spcBef>
                <a:spcPts val="0"/>
              </a:spcBef>
            </a:pPr>
            <a:endParaRPr lang="en-US" sz="1600"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Tree>
    <p:extLst>
      <p:ext uri="{BB962C8B-B14F-4D97-AF65-F5344CB8AC3E}">
        <p14:creationId xmlns:p14="http://schemas.microsoft.com/office/powerpoint/2010/main" val="26791776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58098" y="126657"/>
            <a:ext cx="9144000" cy="428368"/>
          </a:xfrm>
        </p:spPr>
        <p:txBody>
          <a:bodyPr>
            <a:normAutofit/>
          </a:bodyPr>
          <a:lstStyle/>
          <a:p>
            <a:r>
              <a:rPr lang="en-US" sz="2000" dirty="0" smtClean="0"/>
              <a:t>Sim-Scenario</a:t>
            </a:r>
            <a:endParaRPr lang="en-US" sz="2000" dirty="0"/>
          </a:p>
        </p:txBody>
      </p:sp>
      <p:sp>
        <p:nvSpPr>
          <p:cNvPr id="3" name="Untertitel 2"/>
          <p:cNvSpPr>
            <a:spLocks noGrp="1"/>
          </p:cNvSpPr>
          <p:nvPr>
            <p:ph type="subTitle" idx="1"/>
          </p:nvPr>
        </p:nvSpPr>
        <p:spPr>
          <a:xfrm>
            <a:off x="1165311" y="1474959"/>
            <a:ext cx="3118365" cy="5076525"/>
          </a:xfrm>
          <a:ln>
            <a:solidFill>
              <a:schemeClr val="tx1"/>
            </a:solidFill>
          </a:ln>
        </p:spPr>
        <p:txBody>
          <a:bodyPr>
            <a:normAutofit/>
          </a:bodyPr>
          <a:lstStyle/>
          <a:p>
            <a:pPr algn="l"/>
            <a:r>
              <a:rPr lang="en-US" b="1" dirty="0" smtClean="0"/>
              <a:t>Case Briefing (all)</a:t>
            </a:r>
            <a:r>
              <a:rPr lang="en-US" dirty="0" smtClean="0"/>
              <a:t>:</a:t>
            </a:r>
          </a:p>
          <a:p>
            <a:pPr algn="l"/>
            <a:r>
              <a:rPr lang="en-US" sz="1600" dirty="0" smtClean="0"/>
              <a:t>May have more Information than for individual positions</a:t>
            </a:r>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
        <p:nvSpPr>
          <p:cNvPr id="4" name="Titel 1"/>
          <p:cNvSpPr txBox="1">
            <a:spLocks/>
          </p:cNvSpPr>
          <p:nvPr/>
        </p:nvSpPr>
        <p:spPr>
          <a:xfrm>
            <a:off x="1165310" y="755500"/>
            <a:ext cx="9947533" cy="428368"/>
          </a:xfrm>
          <a:prstGeom prst="rect">
            <a:avLst/>
          </a:prstGeom>
          <a:ln>
            <a:solidFill>
              <a:schemeClr val="tx1"/>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dirty="0" smtClean="0"/>
              <a:t>Scenario Briefing</a:t>
            </a:r>
            <a:endParaRPr lang="en-US" sz="2000" dirty="0"/>
          </a:p>
        </p:txBody>
      </p:sp>
      <p:sp>
        <p:nvSpPr>
          <p:cNvPr id="5" name="Untertitel 2"/>
          <p:cNvSpPr txBox="1">
            <a:spLocks/>
          </p:cNvSpPr>
          <p:nvPr/>
        </p:nvSpPr>
        <p:spPr>
          <a:xfrm>
            <a:off x="4579895" y="1474959"/>
            <a:ext cx="3118365" cy="5076525"/>
          </a:xfrm>
          <a:prstGeom prst="rect">
            <a:avLst/>
          </a:prstGeom>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b="1" dirty="0" smtClean="0"/>
              <a:t>Case Briefing (individual Positions)</a:t>
            </a:r>
            <a:r>
              <a:rPr lang="en-US" dirty="0" smtClean="0"/>
              <a:t>:</a:t>
            </a:r>
          </a:p>
          <a:p>
            <a:pPr algn="l"/>
            <a:r>
              <a:rPr lang="en-US" sz="1600" dirty="0" smtClean="0"/>
              <a:t>May have more or less information than information for all</a:t>
            </a:r>
          </a:p>
          <a:p>
            <a:pPr algn="l"/>
            <a:r>
              <a:rPr lang="en-US" sz="1600" dirty="0" smtClean="0"/>
              <a:t>Who?</a:t>
            </a:r>
          </a:p>
          <a:p>
            <a:pPr algn="l"/>
            <a:r>
              <a:rPr lang="en-US" sz="1600" dirty="0" smtClean="0"/>
              <a:t>Where?</a:t>
            </a:r>
          </a:p>
          <a:p>
            <a:pPr algn="l"/>
            <a:r>
              <a:rPr lang="en-US" sz="1600" dirty="0" smtClean="0"/>
              <a:t>When?</a:t>
            </a:r>
          </a:p>
          <a:p>
            <a:pPr algn="l"/>
            <a:r>
              <a:rPr lang="en-US" sz="1600" dirty="0" smtClean="0"/>
              <a:t>Why?</a:t>
            </a:r>
          </a:p>
          <a:p>
            <a:pPr algn="l"/>
            <a:r>
              <a:rPr lang="en-US" sz="1600" dirty="0" smtClean="0"/>
              <a:t>How does the patient look like?</a:t>
            </a:r>
          </a:p>
          <a:p>
            <a:pPr algn="l"/>
            <a:r>
              <a:rPr lang="en-US" sz="1600" dirty="0" smtClean="0"/>
              <a:t>What is the achieving goal?</a:t>
            </a:r>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
        <p:nvSpPr>
          <p:cNvPr id="6" name="Untertitel 2"/>
          <p:cNvSpPr txBox="1">
            <a:spLocks/>
          </p:cNvSpPr>
          <p:nvPr/>
        </p:nvSpPr>
        <p:spPr>
          <a:xfrm>
            <a:off x="7994479" y="1474958"/>
            <a:ext cx="3118365" cy="5076525"/>
          </a:xfrm>
          <a:prstGeom prst="rect">
            <a:avLst/>
          </a:prstGeom>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Aft>
                <a:spcPts val="1000"/>
              </a:spcAft>
            </a:pPr>
            <a:r>
              <a:rPr lang="en-US" b="1" dirty="0" smtClean="0"/>
              <a:t>Case Briefing Role-players</a:t>
            </a:r>
            <a:r>
              <a:rPr lang="en-US" dirty="0" smtClean="0"/>
              <a:t>:</a:t>
            </a:r>
          </a:p>
          <a:p>
            <a:pPr algn="l">
              <a:lnSpc>
                <a:spcPct val="100000"/>
              </a:lnSpc>
              <a:spcBef>
                <a:spcPts val="0"/>
              </a:spcBef>
            </a:pPr>
            <a:r>
              <a:rPr lang="en-US" sz="1600" dirty="0" smtClean="0"/>
              <a:t>Where is the position</a:t>
            </a:r>
          </a:p>
          <a:p>
            <a:pPr algn="l">
              <a:lnSpc>
                <a:spcPct val="100000"/>
              </a:lnSpc>
              <a:spcBef>
                <a:spcPts val="0"/>
              </a:spcBef>
            </a:pPr>
            <a:r>
              <a:rPr lang="en-US" sz="1600" dirty="0" smtClean="0"/>
              <a:t>What is the duty/job</a:t>
            </a:r>
          </a:p>
          <a:p>
            <a:pPr algn="l">
              <a:lnSpc>
                <a:spcPct val="100000"/>
              </a:lnSpc>
              <a:spcBef>
                <a:spcPts val="0"/>
              </a:spcBef>
            </a:pPr>
            <a:r>
              <a:rPr lang="en-US" sz="1600" dirty="0" smtClean="0"/>
              <a:t>Explain Text</a:t>
            </a:r>
          </a:p>
          <a:p>
            <a:pPr algn="l">
              <a:lnSpc>
                <a:spcPct val="100000"/>
              </a:lnSpc>
              <a:spcBef>
                <a:spcPts val="0"/>
              </a:spcBef>
            </a:pPr>
            <a:r>
              <a:rPr lang="en-US" sz="1600" dirty="0" smtClean="0"/>
              <a:t>Determine Code words</a:t>
            </a:r>
          </a:p>
          <a:p>
            <a:pPr algn="l">
              <a:lnSpc>
                <a:spcPct val="100000"/>
              </a:lnSpc>
              <a:spcBef>
                <a:spcPts val="0"/>
              </a:spcBef>
            </a:pPr>
            <a:endParaRPr lang="en-US" sz="1600" dirty="0" smtClean="0"/>
          </a:p>
          <a:p>
            <a:pPr algn="l">
              <a:lnSpc>
                <a:spcPct val="100000"/>
              </a:lnSpc>
              <a:spcBef>
                <a:spcPts val="0"/>
              </a:spcBef>
            </a:pPr>
            <a:endParaRPr lang="en-US" sz="1600"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Tree>
    <p:extLst>
      <p:ext uri="{BB962C8B-B14F-4D97-AF65-F5344CB8AC3E}">
        <p14:creationId xmlns:p14="http://schemas.microsoft.com/office/powerpoint/2010/main" val="22822068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58098" y="126657"/>
            <a:ext cx="9144000" cy="428368"/>
          </a:xfrm>
        </p:spPr>
        <p:txBody>
          <a:bodyPr>
            <a:normAutofit/>
          </a:bodyPr>
          <a:lstStyle/>
          <a:p>
            <a:r>
              <a:rPr lang="en-US" sz="2000" dirty="0" smtClean="0"/>
              <a:t>Sim-Scenario</a:t>
            </a:r>
            <a:endParaRPr lang="en-US" sz="2000" dirty="0"/>
          </a:p>
        </p:txBody>
      </p:sp>
      <p:sp>
        <p:nvSpPr>
          <p:cNvPr id="3" name="Untertitel 2"/>
          <p:cNvSpPr>
            <a:spLocks noGrp="1"/>
          </p:cNvSpPr>
          <p:nvPr>
            <p:ph type="subTitle" idx="1"/>
          </p:nvPr>
        </p:nvSpPr>
        <p:spPr>
          <a:xfrm>
            <a:off x="1165311" y="1474959"/>
            <a:ext cx="3118365" cy="5076525"/>
          </a:xfrm>
          <a:ln>
            <a:solidFill>
              <a:schemeClr val="tx1"/>
            </a:solidFill>
          </a:ln>
        </p:spPr>
        <p:txBody>
          <a:bodyPr>
            <a:normAutofit/>
          </a:bodyPr>
          <a:lstStyle/>
          <a:p>
            <a:pPr algn="l"/>
            <a:r>
              <a:rPr lang="en-US" b="1" dirty="0" smtClean="0"/>
              <a:t>List of required material:</a:t>
            </a:r>
            <a:endParaRPr lang="en-US" dirty="0" smtClean="0"/>
          </a:p>
          <a:p>
            <a:pPr algn="l"/>
            <a:r>
              <a:rPr lang="en-US" sz="1600" dirty="0" smtClean="0"/>
              <a:t>e.g. IV Lines, e.t. Tube, monitor, etc.</a:t>
            </a:r>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
        <p:nvSpPr>
          <p:cNvPr id="4" name="Titel 1"/>
          <p:cNvSpPr txBox="1">
            <a:spLocks/>
          </p:cNvSpPr>
          <p:nvPr/>
        </p:nvSpPr>
        <p:spPr>
          <a:xfrm>
            <a:off x="1165310" y="755500"/>
            <a:ext cx="9947533" cy="428368"/>
          </a:xfrm>
          <a:prstGeom prst="rect">
            <a:avLst/>
          </a:prstGeom>
          <a:ln>
            <a:solidFill>
              <a:schemeClr val="tx1"/>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dirty="0" smtClean="0"/>
              <a:t>Script for Sim Nurse/Co-Instructor</a:t>
            </a:r>
            <a:endParaRPr lang="en-US" sz="2000" dirty="0"/>
          </a:p>
        </p:txBody>
      </p:sp>
      <p:sp>
        <p:nvSpPr>
          <p:cNvPr id="5" name="Untertitel 2"/>
          <p:cNvSpPr txBox="1">
            <a:spLocks/>
          </p:cNvSpPr>
          <p:nvPr/>
        </p:nvSpPr>
        <p:spPr>
          <a:xfrm>
            <a:off x="4579895" y="1474959"/>
            <a:ext cx="3118365" cy="5076525"/>
          </a:xfrm>
          <a:prstGeom prst="rect">
            <a:avLst/>
          </a:prstGeom>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b="1" dirty="0" smtClean="0"/>
              <a:t>Set-Up Room:</a:t>
            </a:r>
          </a:p>
          <a:p>
            <a:pPr algn="l"/>
            <a:r>
              <a:rPr lang="en-US" sz="1600" dirty="0" smtClean="0"/>
              <a:t>List of expendable materials</a:t>
            </a:r>
          </a:p>
          <a:p>
            <a:pPr algn="l"/>
            <a:r>
              <a:rPr lang="en-US" sz="1600" dirty="0" smtClean="0"/>
              <a:t>List of material and devices</a:t>
            </a:r>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
        <p:nvSpPr>
          <p:cNvPr id="6" name="Untertitel 2"/>
          <p:cNvSpPr txBox="1">
            <a:spLocks/>
          </p:cNvSpPr>
          <p:nvPr/>
        </p:nvSpPr>
        <p:spPr>
          <a:xfrm>
            <a:off x="7994479" y="1474958"/>
            <a:ext cx="3118365" cy="5076525"/>
          </a:xfrm>
          <a:prstGeom prst="rect">
            <a:avLst/>
          </a:prstGeom>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Aft>
                <a:spcPts val="1000"/>
              </a:spcAft>
            </a:pPr>
            <a:r>
              <a:rPr lang="en-US" b="1" dirty="0" smtClean="0"/>
              <a:t>Set-Up Simulator</a:t>
            </a:r>
            <a:r>
              <a:rPr lang="en-US" dirty="0" smtClean="0"/>
              <a:t>:</a:t>
            </a:r>
          </a:p>
          <a:p>
            <a:pPr algn="l">
              <a:lnSpc>
                <a:spcPct val="100000"/>
              </a:lnSpc>
              <a:spcBef>
                <a:spcPts val="0"/>
              </a:spcBef>
            </a:pPr>
            <a:r>
              <a:rPr lang="en-US" sz="1600" dirty="0" smtClean="0"/>
              <a:t>e.g. clothes, bandages, monitoring, ventilation, syringe pumps</a:t>
            </a:r>
          </a:p>
          <a:p>
            <a:pPr algn="l">
              <a:lnSpc>
                <a:spcPct val="100000"/>
              </a:lnSpc>
              <a:spcBef>
                <a:spcPts val="0"/>
              </a:spcBef>
            </a:pPr>
            <a:endParaRPr lang="en-US" sz="1600" dirty="0" smtClean="0"/>
          </a:p>
          <a:p>
            <a:pPr algn="l">
              <a:lnSpc>
                <a:spcPct val="100000"/>
              </a:lnSpc>
              <a:spcBef>
                <a:spcPts val="0"/>
              </a:spcBef>
            </a:pPr>
            <a:endParaRPr lang="en-US" sz="1600"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Tree>
    <p:extLst>
      <p:ext uri="{BB962C8B-B14F-4D97-AF65-F5344CB8AC3E}">
        <p14:creationId xmlns:p14="http://schemas.microsoft.com/office/powerpoint/2010/main" val="18494941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58098" y="126657"/>
            <a:ext cx="9144000" cy="428368"/>
          </a:xfrm>
        </p:spPr>
        <p:txBody>
          <a:bodyPr>
            <a:normAutofit/>
          </a:bodyPr>
          <a:lstStyle/>
          <a:p>
            <a:r>
              <a:rPr lang="en-US" sz="2000" dirty="0" smtClean="0"/>
              <a:t>Sim-Scenario</a:t>
            </a:r>
            <a:endParaRPr lang="en-US" sz="2000" dirty="0"/>
          </a:p>
        </p:txBody>
      </p:sp>
      <p:sp>
        <p:nvSpPr>
          <p:cNvPr id="3" name="Untertitel 2"/>
          <p:cNvSpPr>
            <a:spLocks noGrp="1"/>
          </p:cNvSpPr>
          <p:nvPr>
            <p:ph type="subTitle" idx="1"/>
          </p:nvPr>
        </p:nvSpPr>
        <p:spPr>
          <a:xfrm>
            <a:off x="1165311" y="1474959"/>
            <a:ext cx="3118365" cy="5076525"/>
          </a:xfrm>
          <a:ln>
            <a:solidFill>
              <a:schemeClr val="tx1"/>
            </a:solidFill>
          </a:ln>
        </p:spPr>
        <p:txBody>
          <a:bodyPr>
            <a:normAutofit/>
          </a:bodyPr>
          <a:lstStyle/>
          <a:p>
            <a:pPr algn="l"/>
            <a:r>
              <a:rPr lang="en-US" b="1" dirty="0" smtClean="0"/>
              <a:t>How do we react if the medical problem is not being identified?</a:t>
            </a:r>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
        <p:nvSpPr>
          <p:cNvPr id="4" name="Titel 1"/>
          <p:cNvSpPr txBox="1">
            <a:spLocks/>
          </p:cNvSpPr>
          <p:nvPr/>
        </p:nvSpPr>
        <p:spPr>
          <a:xfrm>
            <a:off x="1165310" y="755500"/>
            <a:ext cx="9947533" cy="428368"/>
          </a:xfrm>
          <a:prstGeom prst="rect">
            <a:avLst/>
          </a:prstGeom>
          <a:ln>
            <a:solidFill>
              <a:schemeClr val="tx1"/>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dirty="0" smtClean="0"/>
              <a:t>Scenario Saver</a:t>
            </a:r>
            <a:endParaRPr lang="en-US" sz="2000" dirty="0"/>
          </a:p>
        </p:txBody>
      </p:sp>
      <p:sp>
        <p:nvSpPr>
          <p:cNvPr id="5" name="Untertitel 2"/>
          <p:cNvSpPr txBox="1">
            <a:spLocks/>
          </p:cNvSpPr>
          <p:nvPr/>
        </p:nvSpPr>
        <p:spPr>
          <a:xfrm>
            <a:off x="4579895" y="1474959"/>
            <a:ext cx="3118365" cy="5076525"/>
          </a:xfrm>
          <a:prstGeom prst="rect">
            <a:avLst/>
          </a:prstGeom>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b="1" dirty="0" smtClean="0"/>
              <a:t>How do we react if the medical problem is being identified very quickly?</a:t>
            </a:r>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
        <p:nvSpPr>
          <p:cNvPr id="6" name="Untertitel 2"/>
          <p:cNvSpPr txBox="1">
            <a:spLocks/>
          </p:cNvSpPr>
          <p:nvPr/>
        </p:nvSpPr>
        <p:spPr>
          <a:xfrm>
            <a:off x="7994478" y="1474959"/>
            <a:ext cx="3118365" cy="5076525"/>
          </a:xfrm>
          <a:prstGeom prst="rect">
            <a:avLst/>
          </a:prstGeom>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b="1" dirty="0" smtClean="0"/>
              <a:t>How </a:t>
            </a:r>
            <a:r>
              <a:rPr lang="en-US" b="1" smtClean="0"/>
              <a:t>do weend the scenario?</a:t>
            </a:r>
            <a:endParaRPr lang="en-US" b="1"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Tree>
    <p:extLst>
      <p:ext uri="{BB962C8B-B14F-4D97-AF65-F5344CB8AC3E}">
        <p14:creationId xmlns:p14="http://schemas.microsoft.com/office/powerpoint/2010/main" val="16353063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58098" y="126657"/>
            <a:ext cx="9144000" cy="428368"/>
          </a:xfrm>
        </p:spPr>
        <p:txBody>
          <a:bodyPr>
            <a:normAutofit/>
          </a:bodyPr>
          <a:lstStyle/>
          <a:p>
            <a:r>
              <a:rPr lang="en-US" sz="2000" dirty="0" smtClean="0"/>
              <a:t>Sim-Scenario</a:t>
            </a:r>
            <a:endParaRPr lang="en-US" sz="2000" dirty="0"/>
          </a:p>
        </p:txBody>
      </p:sp>
      <p:sp>
        <p:nvSpPr>
          <p:cNvPr id="3" name="Untertitel 2"/>
          <p:cNvSpPr>
            <a:spLocks noGrp="1"/>
          </p:cNvSpPr>
          <p:nvPr>
            <p:ph type="subTitle" idx="1"/>
          </p:nvPr>
        </p:nvSpPr>
        <p:spPr>
          <a:xfrm>
            <a:off x="1165311" y="1474959"/>
            <a:ext cx="3118365" cy="5076525"/>
          </a:xfrm>
          <a:ln>
            <a:solidFill>
              <a:schemeClr val="tx1"/>
            </a:solidFill>
          </a:ln>
        </p:spPr>
        <p:txBody>
          <a:bodyPr>
            <a:normAutofit/>
          </a:bodyPr>
          <a:lstStyle/>
          <a:p>
            <a:pPr algn="l"/>
            <a:r>
              <a:rPr lang="en-US" dirty="0" smtClean="0"/>
              <a:t>HR:</a:t>
            </a:r>
          </a:p>
          <a:p>
            <a:pPr algn="l"/>
            <a:r>
              <a:rPr lang="en-US" dirty="0" smtClean="0"/>
              <a:t>BP:</a:t>
            </a:r>
          </a:p>
          <a:p>
            <a:pPr algn="l"/>
            <a:r>
              <a:rPr lang="en-US" dirty="0" smtClean="0"/>
              <a:t>SpO2:</a:t>
            </a:r>
          </a:p>
          <a:p>
            <a:pPr algn="l"/>
            <a:r>
              <a:rPr lang="en-US" dirty="0" smtClean="0"/>
              <a:t>CO2:</a:t>
            </a:r>
          </a:p>
          <a:p>
            <a:pPr algn="l"/>
            <a:r>
              <a:rPr lang="en-US" dirty="0" smtClean="0"/>
              <a:t>RF:</a:t>
            </a:r>
          </a:p>
          <a:p>
            <a:pPr algn="l"/>
            <a:r>
              <a:rPr lang="en-US" dirty="0" smtClean="0"/>
              <a:t>Temp.:</a:t>
            </a:r>
          </a:p>
          <a:p>
            <a:pPr algn="l"/>
            <a:r>
              <a:rPr lang="en-US" dirty="0" smtClean="0"/>
              <a:t>____:</a:t>
            </a:r>
          </a:p>
          <a:p>
            <a:pPr algn="l"/>
            <a:r>
              <a:rPr lang="en-US" dirty="0" smtClean="0"/>
              <a:t>____:</a:t>
            </a:r>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
        <p:nvSpPr>
          <p:cNvPr id="4" name="Titel 1"/>
          <p:cNvSpPr txBox="1">
            <a:spLocks/>
          </p:cNvSpPr>
          <p:nvPr/>
        </p:nvSpPr>
        <p:spPr>
          <a:xfrm>
            <a:off x="1165310" y="755500"/>
            <a:ext cx="9947533" cy="428368"/>
          </a:xfrm>
          <a:prstGeom prst="rect">
            <a:avLst/>
          </a:prstGeom>
          <a:ln>
            <a:solidFill>
              <a:schemeClr val="tx1"/>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dirty="0" smtClean="0"/>
              <a:t>Simulator-Set Up, Steering</a:t>
            </a:r>
            <a:endParaRPr lang="en-US" sz="2000" dirty="0"/>
          </a:p>
        </p:txBody>
      </p:sp>
      <p:sp>
        <p:nvSpPr>
          <p:cNvPr id="6" name="Untertitel 2"/>
          <p:cNvSpPr txBox="1">
            <a:spLocks/>
          </p:cNvSpPr>
          <p:nvPr/>
        </p:nvSpPr>
        <p:spPr>
          <a:xfrm>
            <a:off x="4579894" y="1474958"/>
            <a:ext cx="3118365" cy="5076525"/>
          </a:xfrm>
          <a:prstGeom prst="rect">
            <a:avLst/>
          </a:prstGeom>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b="1" dirty="0" smtClean="0"/>
              <a:t>Text for patient:</a:t>
            </a:r>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
        <p:nvSpPr>
          <p:cNvPr id="7" name="Untertitel 2"/>
          <p:cNvSpPr txBox="1">
            <a:spLocks/>
          </p:cNvSpPr>
          <p:nvPr/>
        </p:nvSpPr>
        <p:spPr>
          <a:xfrm>
            <a:off x="7994478" y="1474958"/>
            <a:ext cx="3118365" cy="5076525"/>
          </a:xfrm>
          <a:prstGeom prst="rect">
            <a:avLst/>
          </a:prstGeom>
          <a:ln>
            <a:solidFill>
              <a:schemeClr val="tx1"/>
            </a:solidFill>
          </a:ln>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b="1" dirty="0" smtClean="0"/>
              <a:t>Management during scenario:</a:t>
            </a:r>
          </a:p>
          <a:p>
            <a:pPr algn="l"/>
            <a:r>
              <a:rPr lang="en-US" sz="1600" dirty="0" smtClean="0"/>
              <a:t>Trend of vital signs</a:t>
            </a:r>
          </a:p>
          <a:p>
            <a:pPr algn="l"/>
            <a:r>
              <a:rPr lang="en-US" sz="1600" dirty="0" smtClean="0"/>
              <a:t>Specifications of scenario (open eyes, turn on breathing)</a:t>
            </a:r>
          </a:p>
          <a:p>
            <a:pPr algn="l"/>
            <a:endParaRPr lang="en-US" sz="1600" dirty="0" smtClean="0"/>
          </a:p>
          <a:p>
            <a:pPr algn="l"/>
            <a:endParaRPr lang="en-US" sz="1600"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Tree>
    <p:extLst>
      <p:ext uri="{BB962C8B-B14F-4D97-AF65-F5344CB8AC3E}">
        <p14:creationId xmlns:p14="http://schemas.microsoft.com/office/powerpoint/2010/main" val="41935940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1458098" y="126657"/>
            <a:ext cx="9144000" cy="428368"/>
          </a:xfrm>
        </p:spPr>
        <p:txBody>
          <a:bodyPr>
            <a:normAutofit/>
          </a:bodyPr>
          <a:lstStyle/>
          <a:p>
            <a:r>
              <a:rPr lang="en-US" sz="2000" dirty="0" smtClean="0"/>
              <a:t>Sim-</a:t>
            </a:r>
            <a:r>
              <a:rPr lang="en-US" sz="2000" dirty="0" err="1" smtClean="0"/>
              <a:t>Senario</a:t>
            </a:r>
            <a:endParaRPr lang="en-US" sz="2000" dirty="0"/>
          </a:p>
        </p:txBody>
      </p:sp>
      <p:sp>
        <p:nvSpPr>
          <p:cNvPr id="4" name="Titel 1"/>
          <p:cNvSpPr txBox="1">
            <a:spLocks/>
          </p:cNvSpPr>
          <p:nvPr/>
        </p:nvSpPr>
        <p:spPr>
          <a:xfrm>
            <a:off x="1165310" y="755500"/>
            <a:ext cx="9947533" cy="428368"/>
          </a:xfrm>
          <a:prstGeom prst="rect">
            <a:avLst/>
          </a:prstGeom>
          <a:ln>
            <a:solidFill>
              <a:schemeClr val="tx1"/>
            </a:solidFill>
          </a:ln>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000" dirty="0" smtClean="0"/>
              <a:t>Abstract</a:t>
            </a:r>
            <a:endParaRPr lang="en-US" sz="2000" dirty="0"/>
          </a:p>
        </p:txBody>
      </p:sp>
      <p:sp>
        <p:nvSpPr>
          <p:cNvPr id="6" name="Untertitel 2"/>
          <p:cNvSpPr txBox="1">
            <a:spLocks/>
          </p:cNvSpPr>
          <p:nvPr/>
        </p:nvSpPr>
        <p:spPr>
          <a:xfrm>
            <a:off x="4299807" y="1499671"/>
            <a:ext cx="3872128" cy="5076525"/>
          </a:xfrm>
          <a:prstGeom prst="rect">
            <a:avLst/>
          </a:prstGeom>
          <a:ln>
            <a:solidFill>
              <a:schemeClr val="tx1"/>
            </a:solidFill>
          </a:ln>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b="1" dirty="0" smtClean="0"/>
              <a:t>Scenario 1</a:t>
            </a:r>
          </a:p>
          <a:p>
            <a:pPr algn="l"/>
            <a:r>
              <a:rPr lang="en-US" b="1" dirty="0" smtClean="0"/>
              <a:t>Learning Target:</a:t>
            </a:r>
          </a:p>
          <a:p>
            <a:pPr algn="l"/>
            <a:r>
              <a:rPr lang="en-US" b="1" dirty="0" smtClean="0"/>
              <a:t>Description:</a:t>
            </a:r>
          </a:p>
          <a:p>
            <a:pPr algn="l"/>
            <a:r>
              <a:rPr lang="en-US" b="1" dirty="0" smtClean="0"/>
              <a:t>Participants:</a:t>
            </a:r>
          </a:p>
          <a:p>
            <a:pPr algn="l"/>
            <a:r>
              <a:rPr lang="en-US" b="1" dirty="0" smtClean="0"/>
              <a:t>Case Briefing:</a:t>
            </a:r>
          </a:p>
          <a:p>
            <a:pPr algn="l"/>
            <a:r>
              <a:rPr lang="en-US" b="1" dirty="0" smtClean="0"/>
              <a:t>List of material:</a:t>
            </a:r>
          </a:p>
          <a:p>
            <a:pPr algn="l"/>
            <a:r>
              <a:rPr lang="en-US" b="1" dirty="0" smtClean="0"/>
              <a:t>Set-Up Room:</a:t>
            </a:r>
          </a:p>
          <a:p>
            <a:pPr algn="l"/>
            <a:r>
              <a:rPr lang="en-US" b="1" dirty="0" smtClean="0"/>
              <a:t>Set-Up Simulator:</a:t>
            </a:r>
          </a:p>
          <a:p>
            <a:pPr algn="l"/>
            <a:r>
              <a:rPr lang="en-US" b="1" dirty="0" smtClean="0"/>
              <a:t>Scenario saver:</a:t>
            </a:r>
          </a:p>
          <a:p>
            <a:pPr algn="l"/>
            <a:r>
              <a:rPr lang="en-US" b="1" dirty="0" smtClean="0"/>
              <a:t>Simulator Set-Up/Steering</a:t>
            </a:r>
          </a:p>
          <a:p>
            <a:pPr algn="l"/>
            <a:r>
              <a:rPr lang="en-US" b="1" dirty="0" smtClean="0"/>
              <a:t>Management during Scenario</a:t>
            </a:r>
          </a:p>
          <a:p>
            <a:pPr algn="l"/>
            <a:r>
              <a:rPr lang="en-US" b="1" dirty="0" smtClean="0"/>
              <a:t>other</a:t>
            </a:r>
          </a:p>
          <a:p>
            <a:pPr algn="l"/>
            <a:endParaRPr lang="en-US" b="1" dirty="0" smtClean="0"/>
          </a:p>
          <a:p>
            <a:pPr algn="l"/>
            <a:endParaRPr lang="en-US" b="1" dirty="0" smtClean="0"/>
          </a:p>
          <a:p>
            <a:endParaRPr lang="en-US" b="1"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pPr algn="l"/>
            <a:endParaRPr lang="en-US" dirty="0" smtClean="0"/>
          </a:p>
          <a:p>
            <a:endParaRPr lang="en-US" dirty="0"/>
          </a:p>
        </p:txBody>
      </p:sp>
    </p:spTree>
    <p:extLst>
      <p:ext uri="{BB962C8B-B14F-4D97-AF65-F5344CB8AC3E}">
        <p14:creationId xmlns:p14="http://schemas.microsoft.com/office/powerpoint/2010/main" val="28726759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1062682" y="2137582"/>
            <a:ext cx="7869446" cy="4616608"/>
          </a:xfrm>
          <a:prstGeom prst="rect">
            <a:avLst/>
          </a:prstGeom>
          <a:noFill/>
          <a:ln>
            <a:noFill/>
          </a:ln>
        </p:spPr>
        <p:txBody>
          <a:bodyPr spcFirstLastPara="1" wrap="square" lIns="91425" tIns="45700" rIns="91425" bIns="45700" anchor="t" anchorCtr="0">
            <a:spAutoFit/>
          </a:bodyPr>
          <a:lstStyle/>
          <a:p>
            <a:pPr>
              <a:lnSpc>
                <a:spcPct val="150000"/>
              </a:lnSpc>
            </a:pPr>
            <a:r>
              <a:rPr lang="en-US" sz="1600" b="1" dirty="0" smtClean="0"/>
              <a:t>X </a:t>
            </a:r>
            <a:r>
              <a:rPr lang="en-US" sz="1600" dirty="0" smtClean="0"/>
              <a:t>Vascular Compression, Wound Packing, Tourniquet, SAM Sling</a:t>
            </a:r>
          </a:p>
          <a:p>
            <a:pPr>
              <a:lnSpc>
                <a:spcPct val="150000"/>
              </a:lnSpc>
            </a:pPr>
            <a:r>
              <a:rPr lang="en-US" sz="1600" b="1" dirty="0" smtClean="0"/>
              <a:t>A </a:t>
            </a:r>
            <a:r>
              <a:rPr lang="en-US" sz="1600" dirty="0" smtClean="0"/>
              <a:t>cervical spine immobilization, </a:t>
            </a:r>
            <a:r>
              <a:rPr lang="en-US" sz="1600" dirty="0" err="1" smtClean="0"/>
              <a:t>Reclination</a:t>
            </a:r>
            <a:r>
              <a:rPr lang="en-US" sz="1600" dirty="0" smtClean="0"/>
              <a:t>, Esmarch, Suction, Insertion of nasopharyngeal and oropharyngeal tubes, Insertion, Insertion of SGA &amp; EDT, </a:t>
            </a:r>
          </a:p>
          <a:p>
            <a:pPr>
              <a:lnSpc>
                <a:spcPct val="150000"/>
              </a:lnSpc>
            </a:pPr>
            <a:r>
              <a:rPr lang="en-US" sz="1600" b="1" dirty="0" smtClean="0"/>
              <a:t>B </a:t>
            </a:r>
            <a:r>
              <a:rPr lang="en-US" sz="1600" dirty="0" smtClean="0"/>
              <a:t>Auscultation, Percussion, Oxygen Supply, Pulse Oximetry, </a:t>
            </a:r>
            <a:r>
              <a:rPr lang="en-US" sz="1600" dirty="0" err="1" smtClean="0"/>
              <a:t>Capnometry</a:t>
            </a:r>
            <a:r>
              <a:rPr lang="en-US" sz="1600" dirty="0" smtClean="0"/>
              <a:t>, thoracic decompression </a:t>
            </a:r>
          </a:p>
          <a:p>
            <a:pPr>
              <a:lnSpc>
                <a:spcPct val="150000"/>
              </a:lnSpc>
            </a:pPr>
            <a:r>
              <a:rPr lang="en-US" sz="1600" b="1" dirty="0" smtClean="0"/>
              <a:t>C </a:t>
            </a:r>
            <a:r>
              <a:rPr lang="en-US" sz="1600" dirty="0" smtClean="0"/>
              <a:t>Evaluation vascular status (Pulse, CRF, Blood pressure) ECG (3 lead/12 lead), iv cannula insertion, Electrotherapy</a:t>
            </a:r>
          </a:p>
          <a:p>
            <a:pPr>
              <a:lnSpc>
                <a:spcPct val="150000"/>
              </a:lnSpc>
            </a:pPr>
            <a:r>
              <a:rPr lang="en-US" b="1" dirty="0" smtClean="0"/>
              <a:t>D</a:t>
            </a:r>
            <a:r>
              <a:rPr lang="en-US" dirty="0" smtClean="0"/>
              <a:t> </a:t>
            </a:r>
            <a:r>
              <a:rPr lang="en-US" sz="1600" dirty="0" smtClean="0"/>
              <a:t>GCS, Inspection of Pupils, (Glucose)</a:t>
            </a:r>
          </a:p>
          <a:p>
            <a:pPr>
              <a:lnSpc>
                <a:spcPct val="150000"/>
              </a:lnSpc>
            </a:pPr>
            <a:r>
              <a:rPr lang="en-US" b="1" dirty="0" smtClean="0"/>
              <a:t>E </a:t>
            </a:r>
            <a:r>
              <a:rPr lang="en-US" sz="1600" dirty="0" smtClean="0"/>
              <a:t>Temperature and Wound Management</a:t>
            </a:r>
          </a:p>
          <a:p>
            <a:pPr>
              <a:lnSpc>
                <a:spcPct val="150000"/>
              </a:lnSpc>
            </a:pPr>
            <a:endParaRPr lang="en-US" sz="1600" dirty="0" smtClean="0"/>
          </a:p>
          <a:p>
            <a:pPr>
              <a:lnSpc>
                <a:spcPct val="150000"/>
              </a:lnSpc>
            </a:pPr>
            <a:r>
              <a:rPr lang="en-US" sz="1600" b="1" dirty="0" smtClean="0"/>
              <a:t>Others</a:t>
            </a:r>
          </a:p>
          <a:p>
            <a:pPr>
              <a:lnSpc>
                <a:spcPct val="150000"/>
              </a:lnSpc>
            </a:pPr>
            <a:r>
              <a:rPr lang="en-US" sz="1600" dirty="0" smtClean="0"/>
              <a:t>BLS, ALS, Immobilization of patient</a:t>
            </a:r>
            <a:endParaRPr lang="en-US" dirty="0"/>
          </a:p>
        </p:txBody>
      </p:sp>
      <p:sp>
        <p:nvSpPr>
          <p:cNvPr id="91" name="Google Shape;91;p2"/>
          <p:cNvSpPr/>
          <p:nvPr/>
        </p:nvSpPr>
        <p:spPr>
          <a:xfrm>
            <a:off x="1062682" y="696772"/>
            <a:ext cx="8143103" cy="584735"/>
          </a:xfrm>
          <a:prstGeom prst="rect">
            <a:avLst/>
          </a:prstGeom>
          <a:noFill/>
          <a:ln>
            <a:noFill/>
          </a:ln>
        </p:spPr>
        <p:txBody>
          <a:bodyPr spcFirstLastPara="1" wrap="square" lIns="91425" tIns="45700" rIns="91425" bIns="45700" anchor="t" anchorCtr="0">
            <a:spAutoFit/>
          </a:bodyPr>
          <a:lstStyle/>
          <a:p>
            <a:pPr algn="ctr"/>
            <a:r>
              <a:rPr lang="en-US" sz="3200" b="1" dirty="0" smtClean="0">
                <a:solidFill>
                  <a:schemeClr val="tx1">
                    <a:lumMod val="75000"/>
                    <a:lumOff val="25000"/>
                  </a:schemeClr>
                </a:solidFill>
              </a:rPr>
              <a:t>Skills and Task Training</a:t>
            </a:r>
            <a:endParaRPr lang="en-US" sz="3200" dirty="0">
              <a:solidFill>
                <a:schemeClr val="tx1">
                  <a:lumMod val="75000"/>
                  <a:lumOff val="25000"/>
                </a:schemeClr>
              </a:solidFill>
            </a:endParaRPr>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en-US" dirty="0" smtClean="0"/>
              <a:t>Page </a:t>
            </a:r>
            <a:fld id="{00000000-1234-1234-1234-123412341234}" type="slidenum">
              <a:rPr lang="en-US" smtClean="0"/>
              <a:t>13</a:t>
            </a:fld>
            <a:endParaRPr lang="en-US" dirty="0"/>
          </a:p>
        </p:txBody>
      </p:sp>
    </p:spTree>
    <p:extLst>
      <p:ext uri="{BB962C8B-B14F-4D97-AF65-F5344CB8AC3E}">
        <p14:creationId xmlns:p14="http://schemas.microsoft.com/office/powerpoint/2010/main" val="17813009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24" name="Trapezoid 23">
            <a:extLst>
              <a:ext uri="{FF2B5EF4-FFF2-40B4-BE49-F238E27FC236}">
                <a16:creationId xmlns:a16="http://schemas.microsoft.com/office/drawing/2014/main" id="{0092C447-C8E1-4B12-B012-E6D21CBB1FBE}"/>
              </a:ext>
              <a:ext uri="{C183D7F6-B498-43B3-948B-1728B52AA6E4}">
                <adec:decorative xmlns="" xmlns:adec="http://schemas.microsoft.com/office/drawing/2017/decorative" val="1"/>
              </a:ext>
            </a:extLst>
          </p:cNvPr>
          <p:cNvSpPr>
            <a:spLocks noChangeAspect="1"/>
          </p:cNvSpPr>
          <p:nvPr/>
        </p:nvSpPr>
        <p:spPr>
          <a:xfrm rot="5400000">
            <a:off x="1758030" y="2735450"/>
            <a:ext cx="3927273" cy="1880223"/>
          </a:xfrm>
          <a:prstGeom prst="trapezoid">
            <a:avLst/>
          </a:prstGeom>
          <a:ln/>
        </p:spPr>
        <p:style>
          <a:lnRef idx="1">
            <a:schemeClr val="dk1"/>
          </a:lnRef>
          <a:fillRef idx="2">
            <a:schemeClr val="dk1"/>
          </a:fillRef>
          <a:effectRef idx="1">
            <a:schemeClr val="dk1"/>
          </a:effectRef>
          <a:fontRef idx="minor">
            <a:schemeClr val="dk1"/>
          </a:fontRef>
        </p:style>
        <p:txBody>
          <a:bodyPr rtlCol="0" anchor="ctr"/>
          <a:lstStyle/>
          <a:p>
            <a:pPr algn="ctr" rtl="0"/>
            <a:endParaRPr lang="en-US" sz="1400" dirty="0">
              <a:ln>
                <a:solidFill>
                  <a:schemeClr val="dk1"/>
                </a:solidFill>
              </a:ln>
              <a:solidFill>
                <a:schemeClr val="bg1"/>
              </a:solidFill>
            </a:endParaRPr>
          </a:p>
        </p:txBody>
      </p:sp>
      <p:sp>
        <p:nvSpPr>
          <p:cNvPr id="25" name="Trapezoid 24">
            <a:extLst>
              <a:ext uri="{FF2B5EF4-FFF2-40B4-BE49-F238E27FC236}">
                <a16:creationId xmlns:a16="http://schemas.microsoft.com/office/drawing/2014/main" id="{0092C447-C8E1-4B12-B012-E6D21CBB1FBE}"/>
              </a:ext>
              <a:ext uri="{C183D7F6-B498-43B3-948B-1728B52AA6E4}">
                <adec:decorative xmlns="" xmlns:adec="http://schemas.microsoft.com/office/drawing/2017/decorative" val="1"/>
              </a:ext>
            </a:extLst>
          </p:cNvPr>
          <p:cNvSpPr>
            <a:spLocks noChangeAspect="1"/>
          </p:cNvSpPr>
          <p:nvPr/>
        </p:nvSpPr>
        <p:spPr>
          <a:xfrm rot="5400000">
            <a:off x="4170463" y="2706206"/>
            <a:ext cx="3927273" cy="1880223"/>
          </a:xfrm>
          <a:prstGeom prst="trapezoid">
            <a:avLst/>
          </a:prstGeom>
          <a:solidFill>
            <a:srgbClr val="0070C0"/>
          </a:solidFill>
          <a:ln/>
        </p:spPr>
        <p:style>
          <a:lnRef idx="1">
            <a:schemeClr val="dk1"/>
          </a:lnRef>
          <a:fillRef idx="2">
            <a:schemeClr val="dk1"/>
          </a:fillRef>
          <a:effectRef idx="1">
            <a:schemeClr val="dk1"/>
          </a:effectRef>
          <a:fontRef idx="minor">
            <a:schemeClr val="dk1"/>
          </a:fontRef>
        </p:style>
        <p:txBody>
          <a:bodyPr rtlCol="0" anchor="ctr"/>
          <a:lstStyle/>
          <a:p>
            <a:pPr algn="ctr" rtl="0"/>
            <a:endParaRPr lang="en-US" sz="1400" dirty="0">
              <a:ln>
                <a:solidFill>
                  <a:schemeClr val="dk1"/>
                </a:solidFill>
              </a:ln>
              <a:solidFill>
                <a:schemeClr val="bg1"/>
              </a:solidFill>
            </a:endParaRPr>
          </a:p>
        </p:txBody>
      </p:sp>
      <p:sp>
        <p:nvSpPr>
          <p:cNvPr id="26" name="Trapezoid 25">
            <a:extLst>
              <a:ext uri="{FF2B5EF4-FFF2-40B4-BE49-F238E27FC236}">
                <a16:creationId xmlns:a16="http://schemas.microsoft.com/office/drawing/2014/main" id="{0092C447-C8E1-4B12-B012-E6D21CBB1FBE}"/>
              </a:ext>
              <a:ext uri="{C183D7F6-B498-43B3-948B-1728B52AA6E4}">
                <adec:decorative xmlns="" xmlns:adec="http://schemas.microsoft.com/office/drawing/2017/decorative" val="1"/>
              </a:ext>
            </a:extLst>
          </p:cNvPr>
          <p:cNvSpPr>
            <a:spLocks noChangeAspect="1"/>
          </p:cNvSpPr>
          <p:nvPr/>
        </p:nvSpPr>
        <p:spPr>
          <a:xfrm rot="5400000">
            <a:off x="6542824" y="2737948"/>
            <a:ext cx="3927273" cy="1880223"/>
          </a:xfrm>
          <a:prstGeom prst="trapezoid">
            <a:avLst/>
          </a:prstGeom>
          <a:ln/>
        </p:spPr>
        <p:style>
          <a:lnRef idx="1">
            <a:schemeClr val="dk1"/>
          </a:lnRef>
          <a:fillRef idx="2">
            <a:schemeClr val="dk1"/>
          </a:fillRef>
          <a:effectRef idx="1">
            <a:schemeClr val="dk1"/>
          </a:effectRef>
          <a:fontRef idx="minor">
            <a:schemeClr val="dk1"/>
          </a:fontRef>
        </p:style>
        <p:txBody>
          <a:bodyPr rtlCol="0" anchor="ctr"/>
          <a:lstStyle/>
          <a:p>
            <a:pPr algn="ctr" rtl="0"/>
            <a:endParaRPr lang="en-US" sz="1400" dirty="0">
              <a:ln>
                <a:solidFill>
                  <a:schemeClr val="dk1"/>
                </a:solidFill>
              </a:ln>
              <a:solidFill>
                <a:schemeClr val="bg1"/>
              </a:solidFill>
            </a:endParaRPr>
          </a:p>
        </p:txBody>
      </p:sp>
      <p:sp>
        <p:nvSpPr>
          <p:cNvPr id="27" name="Trapezoid 26">
            <a:extLst>
              <a:ext uri="{FF2B5EF4-FFF2-40B4-BE49-F238E27FC236}">
                <a16:creationId xmlns:a16="http://schemas.microsoft.com/office/drawing/2014/main" id="{0092C447-C8E1-4B12-B012-E6D21CBB1FBE}"/>
              </a:ext>
              <a:ext uri="{C183D7F6-B498-43B3-948B-1728B52AA6E4}">
                <adec:decorative xmlns="" xmlns:adec="http://schemas.microsoft.com/office/drawing/2017/decorative" val="1"/>
              </a:ext>
            </a:extLst>
          </p:cNvPr>
          <p:cNvSpPr>
            <a:spLocks noChangeAspect="1"/>
          </p:cNvSpPr>
          <p:nvPr/>
        </p:nvSpPr>
        <p:spPr>
          <a:xfrm rot="5400000">
            <a:off x="9025785" y="2737948"/>
            <a:ext cx="3927273" cy="1880223"/>
          </a:xfrm>
          <a:prstGeom prst="trapezoid">
            <a:avLst/>
          </a:prstGeom>
          <a:solidFill>
            <a:srgbClr val="0070C0"/>
          </a:solidFill>
          <a:ln/>
        </p:spPr>
        <p:style>
          <a:lnRef idx="1">
            <a:schemeClr val="dk1"/>
          </a:lnRef>
          <a:fillRef idx="2">
            <a:schemeClr val="dk1"/>
          </a:fillRef>
          <a:effectRef idx="1">
            <a:schemeClr val="dk1"/>
          </a:effectRef>
          <a:fontRef idx="minor">
            <a:schemeClr val="dk1"/>
          </a:fontRef>
        </p:style>
        <p:txBody>
          <a:bodyPr rtlCol="0" anchor="ctr"/>
          <a:lstStyle/>
          <a:p>
            <a:pPr algn="ctr" rtl="0"/>
            <a:endParaRPr lang="en-US" sz="1400" dirty="0">
              <a:ln>
                <a:solidFill>
                  <a:schemeClr val="dk1"/>
                </a:solidFill>
              </a:ln>
              <a:solidFill>
                <a:schemeClr val="bg1"/>
              </a:solidFill>
            </a:endParaRPr>
          </a:p>
        </p:txBody>
      </p:sp>
      <p:sp>
        <p:nvSpPr>
          <p:cNvPr id="28" name="Trapezoid 27">
            <a:extLst>
              <a:ext uri="{FF2B5EF4-FFF2-40B4-BE49-F238E27FC236}">
                <a16:creationId xmlns:a16="http://schemas.microsoft.com/office/drawing/2014/main" id="{0092C447-C8E1-4B12-B012-E6D21CBB1FBE}"/>
              </a:ext>
              <a:ext uri="{C183D7F6-B498-43B3-948B-1728B52AA6E4}">
                <adec:decorative xmlns="" xmlns:adec="http://schemas.microsoft.com/office/drawing/2017/decorative" val="1"/>
              </a:ext>
            </a:extLst>
          </p:cNvPr>
          <p:cNvSpPr>
            <a:spLocks noChangeAspect="1"/>
          </p:cNvSpPr>
          <p:nvPr/>
        </p:nvSpPr>
        <p:spPr>
          <a:xfrm rot="5400000">
            <a:off x="-612230" y="2737947"/>
            <a:ext cx="3927273" cy="1880223"/>
          </a:xfrm>
          <a:prstGeom prst="trapezoid">
            <a:avLst/>
          </a:prstGeom>
          <a:solidFill>
            <a:srgbClr val="0070C0"/>
          </a:solidFill>
          <a:ln/>
        </p:spPr>
        <p:style>
          <a:lnRef idx="1">
            <a:schemeClr val="dk1"/>
          </a:lnRef>
          <a:fillRef idx="2">
            <a:schemeClr val="dk1"/>
          </a:fillRef>
          <a:effectRef idx="1">
            <a:schemeClr val="dk1"/>
          </a:effectRef>
          <a:fontRef idx="minor">
            <a:schemeClr val="dk1"/>
          </a:fontRef>
        </p:style>
        <p:txBody>
          <a:bodyPr rtlCol="0" anchor="ctr"/>
          <a:lstStyle/>
          <a:p>
            <a:pPr algn="ctr" rtl="0"/>
            <a:endParaRPr lang="en-US" sz="1400" dirty="0">
              <a:ln>
                <a:solidFill>
                  <a:schemeClr val="dk1"/>
                </a:solidFill>
              </a:ln>
              <a:solidFill>
                <a:schemeClr val="bg1"/>
              </a:solidFill>
            </a:endParaRPr>
          </a:p>
        </p:txBody>
      </p:sp>
      <p:sp>
        <p:nvSpPr>
          <p:cNvPr id="29" name="Rechteck 28">
            <a:extLst>
              <a:ext uri="{FF2B5EF4-FFF2-40B4-BE49-F238E27FC236}">
                <a16:creationId xmlns:a16="http://schemas.microsoft.com/office/drawing/2014/main" id="{1751D31D-3535-411D-8BAC-95CCC90AB185}"/>
              </a:ext>
            </a:extLst>
          </p:cNvPr>
          <p:cNvSpPr/>
          <p:nvPr/>
        </p:nvSpPr>
        <p:spPr>
          <a:xfrm>
            <a:off x="489396" y="2227358"/>
            <a:ext cx="1697080" cy="215444"/>
          </a:xfrm>
          <a:prstGeom prst="rect">
            <a:avLst/>
          </a:prstGeom>
        </p:spPr>
        <p:txBody>
          <a:bodyPr wrap="square" lIns="0" tIns="0" rIns="0" bIns="0" rtlCol="0">
            <a:spAutoFit/>
          </a:bodyPr>
          <a:lstStyle/>
          <a:p>
            <a:pPr algn="ctr" rtl="0"/>
            <a:r>
              <a:rPr lang="en-US" sz="1400" b="1" dirty="0" smtClean="0">
                <a:solidFill>
                  <a:schemeClr val="bg1"/>
                </a:solidFill>
              </a:rPr>
              <a:t>Cardiopulmonary</a:t>
            </a:r>
            <a:endParaRPr lang="en-US" sz="1400" b="1" dirty="0">
              <a:solidFill>
                <a:schemeClr val="bg1"/>
              </a:solidFill>
            </a:endParaRPr>
          </a:p>
        </p:txBody>
      </p:sp>
      <p:sp>
        <p:nvSpPr>
          <p:cNvPr id="30" name="Rechteck 29">
            <a:extLst>
              <a:ext uri="{FF2B5EF4-FFF2-40B4-BE49-F238E27FC236}">
                <a16:creationId xmlns:a16="http://schemas.microsoft.com/office/drawing/2014/main" id="{1751D31D-3535-411D-8BAC-95CCC90AB185}"/>
              </a:ext>
            </a:extLst>
          </p:cNvPr>
          <p:cNvSpPr/>
          <p:nvPr/>
        </p:nvSpPr>
        <p:spPr>
          <a:xfrm>
            <a:off x="2848864" y="2227358"/>
            <a:ext cx="1608167" cy="215444"/>
          </a:xfrm>
          <a:prstGeom prst="rect">
            <a:avLst/>
          </a:prstGeom>
        </p:spPr>
        <p:txBody>
          <a:bodyPr wrap="square" lIns="0" tIns="0" rIns="0" bIns="0" rtlCol="0">
            <a:spAutoFit/>
          </a:bodyPr>
          <a:lstStyle/>
          <a:p>
            <a:pPr algn="ctr" rtl="0"/>
            <a:r>
              <a:rPr lang="en-US" sz="1400" b="1" dirty="0" smtClean="0">
                <a:solidFill>
                  <a:schemeClr val="bg1"/>
                </a:solidFill>
              </a:rPr>
              <a:t>Trauma</a:t>
            </a:r>
            <a:endParaRPr lang="en-US" sz="1400" b="1" dirty="0">
              <a:solidFill>
                <a:schemeClr val="bg1"/>
              </a:solidFill>
            </a:endParaRPr>
          </a:p>
        </p:txBody>
      </p:sp>
      <p:sp>
        <p:nvSpPr>
          <p:cNvPr id="32" name="Rechteck 31">
            <a:extLst>
              <a:ext uri="{FF2B5EF4-FFF2-40B4-BE49-F238E27FC236}">
                <a16:creationId xmlns:a16="http://schemas.microsoft.com/office/drawing/2014/main" id="{1751D31D-3535-411D-8BAC-95CCC90AB185}"/>
              </a:ext>
            </a:extLst>
          </p:cNvPr>
          <p:cNvSpPr/>
          <p:nvPr/>
        </p:nvSpPr>
        <p:spPr>
          <a:xfrm>
            <a:off x="5310005" y="2198114"/>
            <a:ext cx="1608167" cy="215444"/>
          </a:xfrm>
          <a:prstGeom prst="rect">
            <a:avLst/>
          </a:prstGeom>
        </p:spPr>
        <p:txBody>
          <a:bodyPr wrap="square" lIns="0" tIns="0" rIns="0" bIns="0" rtlCol="0">
            <a:spAutoFit/>
          </a:bodyPr>
          <a:lstStyle/>
          <a:p>
            <a:pPr algn="ctr" rtl="0"/>
            <a:r>
              <a:rPr lang="en-US" sz="1400" b="1" dirty="0" smtClean="0">
                <a:solidFill>
                  <a:schemeClr val="bg1"/>
                </a:solidFill>
              </a:rPr>
              <a:t>Neurology</a:t>
            </a:r>
            <a:endParaRPr lang="en-US" sz="1400" b="1" dirty="0">
              <a:solidFill>
                <a:schemeClr val="bg1"/>
              </a:solidFill>
            </a:endParaRPr>
          </a:p>
        </p:txBody>
      </p:sp>
      <p:sp>
        <p:nvSpPr>
          <p:cNvPr id="33" name="Rechteck 32">
            <a:extLst>
              <a:ext uri="{FF2B5EF4-FFF2-40B4-BE49-F238E27FC236}">
                <a16:creationId xmlns:a16="http://schemas.microsoft.com/office/drawing/2014/main" id="{1751D31D-3535-411D-8BAC-95CCC90AB185}"/>
              </a:ext>
            </a:extLst>
          </p:cNvPr>
          <p:cNvSpPr/>
          <p:nvPr/>
        </p:nvSpPr>
        <p:spPr>
          <a:xfrm>
            <a:off x="7724697" y="2248343"/>
            <a:ext cx="1608167" cy="215444"/>
          </a:xfrm>
          <a:prstGeom prst="rect">
            <a:avLst/>
          </a:prstGeom>
        </p:spPr>
        <p:txBody>
          <a:bodyPr wrap="square" lIns="0" tIns="0" rIns="0" bIns="0" rtlCol="0">
            <a:spAutoFit/>
          </a:bodyPr>
          <a:lstStyle/>
          <a:p>
            <a:pPr algn="ctr" rtl="0"/>
            <a:r>
              <a:rPr lang="en-US" sz="1400" b="1" dirty="0" smtClean="0">
                <a:solidFill>
                  <a:schemeClr val="bg1"/>
                </a:solidFill>
              </a:rPr>
              <a:t>Shock</a:t>
            </a:r>
            <a:endParaRPr lang="en-US" sz="1400" b="1" dirty="0">
              <a:solidFill>
                <a:schemeClr val="bg1"/>
              </a:solidFill>
            </a:endParaRPr>
          </a:p>
        </p:txBody>
      </p:sp>
      <p:sp>
        <p:nvSpPr>
          <p:cNvPr id="34" name="Rechteck 33">
            <a:extLst>
              <a:ext uri="{FF2B5EF4-FFF2-40B4-BE49-F238E27FC236}">
                <a16:creationId xmlns:a16="http://schemas.microsoft.com/office/drawing/2014/main" id="{1751D31D-3535-411D-8BAC-95CCC90AB185}"/>
              </a:ext>
            </a:extLst>
          </p:cNvPr>
          <p:cNvSpPr/>
          <p:nvPr/>
        </p:nvSpPr>
        <p:spPr>
          <a:xfrm>
            <a:off x="10137035" y="2269328"/>
            <a:ext cx="1608167" cy="430887"/>
          </a:xfrm>
          <a:prstGeom prst="rect">
            <a:avLst/>
          </a:prstGeom>
        </p:spPr>
        <p:txBody>
          <a:bodyPr wrap="square" lIns="0" tIns="0" rIns="0" bIns="0" rtlCol="0">
            <a:spAutoFit/>
          </a:bodyPr>
          <a:lstStyle/>
          <a:p>
            <a:pPr algn="ctr" rtl="0"/>
            <a:r>
              <a:rPr lang="en-US" sz="1400" b="1" dirty="0" smtClean="0">
                <a:solidFill>
                  <a:schemeClr val="bg1"/>
                </a:solidFill>
              </a:rPr>
              <a:t>Special Circumstances</a:t>
            </a:r>
            <a:endParaRPr lang="en-US" sz="1400" b="1" dirty="0">
              <a:solidFill>
                <a:schemeClr val="bg1"/>
              </a:solidFill>
            </a:endParaRPr>
          </a:p>
        </p:txBody>
      </p:sp>
      <p:sp>
        <p:nvSpPr>
          <p:cNvPr id="35" name="Rechteck 34">
            <a:extLst>
              <a:ext uri="{FF2B5EF4-FFF2-40B4-BE49-F238E27FC236}">
                <a16:creationId xmlns:a16="http://schemas.microsoft.com/office/drawing/2014/main" id="{8AA18108-5B8B-4147-84A7-D30A16BEC4EA}"/>
              </a:ext>
            </a:extLst>
          </p:cNvPr>
          <p:cNvSpPr/>
          <p:nvPr/>
        </p:nvSpPr>
        <p:spPr>
          <a:xfrm>
            <a:off x="7642303" y="2752502"/>
            <a:ext cx="1791170" cy="1938992"/>
          </a:xfrm>
          <a:prstGeom prst="rect">
            <a:avLst/>
          </a:prstGeom>
        </p:spPr>
        <p:txBody>
          <a:bodyPr wrap="square" lIns="0" tIns="0" rIns="0" bIns="0" rtlCol="0" anchor="t">
            <a:spAutoFit/>
          </a:bodyPr>
          <a:lstStyle/>
          <a:p>
            <a:pPr marL="93663" lvl="0" indent="-93663">
              <a:buFont typeface="Arial" panose="020B0604020202020204" pitchFamily="34" charset="0"/>
              <a:buChar char="•"/>
            </a:pPr>
            <a:r>
              <a:rPr lang="en-US" sz="1400" dirty="0" smtClean="0">
                <a:solidFill>
                  <a:schemeClr val="bg1"/>
                </a:solidFill>
              </a:rPr>
              <a:t>Hypovolemic shock, e.g. Hemorrhagic shock</a:t>
            </a:r>
          </a:p>
          <a:p>
            <a:pPr marL="93663" lvl="0" indent="-93663">
              <a:buFont typeface="Arial" panose="020B0604020202020204" pitchFamily="34" charset="0"/>
              <a:buChar char="•"/>
            </a:pPr>
            <a:r>
              <a:rPr lang="en-US" sz="1400" dirty="0" smtClean="0">
                <a:solidFill>
                  <a:schemeClr val="bg1"/>
                </a:solidFill>
              </a:rPr>
              <a:t>Distributive shock - Sepsis, Anaphylaxis</a:t>
            </a:r>
          </a:p>
          <a:p>
            <a:pPr marL="93663" lvl="0" indent="-93663">
              <a:buFont typeface="Arial" panose="020B0604020202020204" pitchFamily="34" charset="0"/>
              <a:buChar char="•"/>
            </a:pPr>
            <a:r>
              <a:rPr lang="en-US" sz="1400" dirty="0" smtClean="0">
                <a:solidFill>
                  <a:schemeClr val="bg1"/>
                </a:solidFill>
              </a:rPr>
              <a:t>Cardiogenic shock- CPR</a:t>
            </a:r>
          </a:p>
          <a:p>
            <a:pPr marL="93663" lvl="0" indent="-93663">
              <a:buFont typeface="Arial" panose="020B0604020202020204" pitchFamily="34" charset="0"/>
              <a:buChar char="•"/>
            </a:pPr>
            <a:r>
              <a:rPr lang="en-US" sz="1400" dirty="0" smtClean="0">
                <a:solidFill>
                  <a:schemeClr val="bg1"/>
                </a:solidFill>
              </a:rPr>
              <a:t>Obstructive shock, e.g. Tension pneumothorax</a:t>
            </a:r>
            <a:endParaRPr lang="en-US" sz="1400" dirty="0">
              <a:solidFill>
                <a:schemeClr val="bg1"/>
              </a:solidFill>
            </a:endParaRPr>
          </a:p>
        </p:txBody>
      </p:sp>
      <p:sp>
        <p:nvSpPr>
          <p:cNvPr id="36" name="Rechteck 35">
            <a:extLst>
              <a:ext uri="{FF2B5EF4-FFF2-40B4-BE49-F238E27FC236}">
                <a16:creationId xmlns:a16="http://schemas.microsoft.com/office/drawing/2014/main" id="{8AA18108-5B8B-4147-84A7-D30A16BEC4EA}"/>
              </a:ext>
            </a:extLst>
          </p:cNvPr>
          <p:cNvSpPr/>
          <p:nvPr/>
        </p:nvSpPr>
        <p:spPr>
          <a:xfrm>
            <a:off x="2851465" y="3200211"/>
            <a:ext cx="1692643" cy="1292662"/>
          </a:xfrm>
          <a:prstGeom prst="rect">
            <a:avLst/>
          </a:prstGeom>
        </p:spPr>
        <p:txBody>
          <a:bodyPr wrap="square" lIns="0" tIns="0" rIns="0" bIns="0" rtlCol="0" anchor="t">
            <a:spAutoFit/>
          </a:bodyPr>
          <a:lstStyle/>
          <a:p>
            <a:pPr marL="93663" lvl="0" indent="-93663">
              <a:buFont typeface="Arial" panose="020B0604020202020204" pitchFamily="34" charset="0"/>
              <a:buChar char="•"/>
            </a:pPr>
            <a:r>
              <a:rPr lang="en-US" sz="1400" dirty="0" err="1" smtClean="0">
                <a:solidFill>
                  <a:schemeClr val="bg1"/>
                </a:solidFill>
              </a:rPr>
              <a:t>Polytrauma</a:t>
            </a:r>
            <a:endParaRPr lang="en-US" sz="1400" dirty="0" smtClean="0">
              <a:solidFill>
                <a:schemeClr val="bg1"/>
              </a:solidFill>
            </a:endParaRPr>
          </a:p>
          <a:p>
            <a:pPr marL="93663" lvl="0" indent="-93663">
              <a:buFont typeface="Arial" panose="020B0604020202020204" pitchFamily="34" charset="0"/>
              <a:buChar char="•"/>
            </a:pPr>
            <a:r>
              <a:rPr lang="en-US" sz="1400" dirty="0" smtClean="0">
                <a:solidFill>
                  <a:schemeClr val="bg1"/>
                </a:solidFill>
              </a:rPr>
              <a:t>Traumatic brain injury</a:t>
            </a:r>
          </a:p>
          <a:p>
            <a:pPr marL="93663" lvl="0" indent="-93663">
              <a:buFont typeface="Arial" panose="020B0604020202020204" pitchFamily="34" charset="0"/>
              <a:buChar char="•"/>
            </a:pPr>
            <a:r>
              <a:rPr lang="en-US" sz="1400" dirty="0" smtClean="0">
                <a:solidFill>
                  <a:schemeClr val="bg1"/>
                </a:solidFill>
              </a:rPr>
              <a:t>Abdominal Trauma</a:t>
            </a:r>
          </a:p>
          <a:p>
            <a:pPr marL="93663" lvl="0" indent="-93663">
              <a:buFont typeface="Arial" panose="020B0604020202020204" pitchFamily="34" charset="0"/>
              <a:buChar char="•"/>
            </a:pPr>
            <a:r>
              <a:rPr lang="en-US" sz="1400" dirty="0" smtClean="0">
                <a:solidFill>
                  <a:schemeClr val="bg1"/>
                </a:solidFill>
              </a:rPr>
              <a:t>Musculoskeletal Trauma</a:t>
            </a:r>
            <a:endParaRPr lang="en-US" sz="1400" dirty="0">
              <a:solidFill>
                <a:schemeClr val="bg1"/>
              </a:solidFill>
            </a:endParaRPr>
          </a:p>
        </p:txBody>
      </p:sp>
      <p:sp>
        <p:nvSpPr>
          <p:cNvPr id="37" name="Rechteck 36">
            <a:extLst>
              <a:ext uri="{FF2B5EF4-FFF2-40B4-BE49-F238E27FC236}">
                <a16:creationId xmlns:a16="http://schemas.microsoft.com/office/drawing/2014/main" id="{8AA18108-5B8B-4147-84A7-D30A16BEC4EA}"/>
              </a:ext>
            </a:extLst>
          </p:cNvPr>
          <p:cNvSpPr/>
          <p:nvPr/>
        </p:nvSpPr>
        <p:spPr>
          <a:xfrm>
            <a:off x="5318905" y="3154785"/>
            <a:ext cx="1733762" cy="1292662"/>
          </a:xfrm>
          <a:prstGeom prst="rect">
            <a:avLst/>
          </a:prstGeom>
        </p:spPr>
        <p:txBody>
          <a:bodyPr wrap="square" lIns="0" tIns="0" rIns="0" bIns="0" rtlCol="0" anchor="t">
            <a:spAutoFit/>
          </a:bodyPr>
          <a:lstStyle/>
          <a:p>
            <a:pPr marL="93663" indent="-93663">
              <a:buFont typeface="Arial" panose="020B0604020202020204" pitchFamily="34" charset="0"/>
              <a:buChar char="•"/>
            </a:pPr>
            <a:r>
              <a:rPr lang="en-US" sz="1400" dirty="0" smtClean="0">
                <a:solidFill>
                  <a:schemeClr val="bg1"/>
                </a:solidFill>
              </a:rPr>
              <a:t>Stroke</a:t>
            </a:r>
          </a:p>
          <a:p>
            <a:pPr marL="93663" indent="-93663">
              <a:buFont typeface="Arial" panose="020B0604020202020204" pitchFamily="34" charset="0"/>
              <a:buChar char="•"/>
            </a:pPr>
            <a:r>
              <a:rPr lang="en-US" sz="1400" dirty="0" smtClean="0">
                <a:solidFill>
                  <a:schemeClr val="bg1"/>
                </a:solidFill>
              </a:rPr>
              <a:t>Intracranial Hemorrhage</a:t>
            </a:r>
          </a:p>
          <a:p>
            <a:pPr marL="93663" indent="-93663">
              <a:buFont typeface="Arial" panose="020B0604020202020204" pitchFamily="34" charset="0"/>
              <a:buChar char="•"/>
            </a:pPr>
            <a:r>
              <a:rPr lang="en-US" sz="1400" dirty="0" smtClean="0">
                <a:solidFill>
                  <a:schemeClr val="bg1"/>
                </a:solidFill>
              </a:rPr>
              <a:t>Epilepsy</a:t>
            </a:r>
          </a:p>
          <a:p>
            <a:pPr marL="93663" indent="-93663">
              <a:buFont typeface="Arial" panose="020B0604020202020204" pitchFamily="34" charset="0"/>
              <a:buChar char="•"/>
            </a:pPr>
            <a:r>
              <a:rPr lang="en-US" sz="1400" dirty="0" smtClean="0">
                <a:solidFill>
                  <a:schemeClr val="bg1"/>
                </a:solidFill>
              </a:rPr>
              <a:t>Psychosis </a:t>
            </a:r>
          </a:p>
          <a:p>
            <a:pPr marL="93663" indent="-93663">
              <a:buFont typeface="Arial" panose="020B0604020202020204" pitchFamily="34" charset="0"/>
              <a:buChar char="•"/>
            </a:pPr>
            <a:r>
              <a:rPr lang="en-US" sz="1400" dirty="0" smtClean="0">
                <a:solidFill>
                  <a:schemeClr val="bg1"/>
                </a:solidFill>
              </a:rPr>
              <a:t>Hypoglycemia</a:t>
            </a:r>
            <a:endParaRPr lang="en-US" sz="1400" dirty="0">
              <a:solidFill>
                <a:schemeClr val="bg1"/>
              </a:solidFill>
            </a:endParaRPr>
          </a:p>
        </p:txBody>
      </p:sp>
      <p:sp>
        <p:nvSpPr>
          <p:cNvPr id="38" name="Rechteck 37">
            <a:extLst>
              <a:ext uri="{FF2B5EF4-FFF2-40B4-BE49-F238E27FC236}">
                <a16:creationId xmlns:a16="http://schemas.microsoft.com/office/drawing/2014/main" id="{8AA18108-5B8B-4147-84A7-D30A16BEC4EA}"/>
              </a:ext>
            </a:extLst>
          </p:cNvPr>
          <p:cNvSpPr/>
          <p:nvPr/>
        </p:nvSpPr>
        <p:spPr>
          <a:xfrm>
            <a:off x="471840" y="3200211"/>
            <a:ext cx="1769233" cy="1508105"/>
          </a:xfrm>
          <a:prstGeom prst="rect">
            <a:avLst/>
          </a:prstGeom>
        </p:spPr>
        <p:txBody>
          <a:bodyPr wrap="square" lIns="0" tIns="0" rIns="0" bIns="0" rtlCol="0" anchor="t">
            <a:spAutoFit/>
          </a:bodyPr>
          <a:lstStyle/>
          <a:p>
            <a:pPr marL="93663" indent="-93663">
              <a:buFont typeface="Arial" panose="020B0604020202020204" pitchFamily="34" charset="0"/>
              <a:buChar char="•"/>
            </a:pPr>
            <a:r>
              <a:rPr lang="en-US" sz="1400" dirty="0" smtClean="0">
                <a:solidFill>
                  <a:schemeClr val="bg1"/>
                </a:solidFill>
              </a:rPr>
              <a:t>ACS</a:t>
            </a:r>
          </a:p>
          <a:p>
            <a:pPr marL="93663" indent="-93663">
              <a:buFont typeface="Arial" panose="020B0604020202020204" pitchFamily="34" charset="0"/>
              <a:buChar char="•"/>
            </a:pPr>
            <a:r>
              <a:rPr lang="en-US" sz="1400" dirty="0" smtClean="0">
                <a:solidFill>
                  <a:schemeClr val="bg1"/>
                </a:solidFill>
              </a:rPr>
              <a:t>Tachyarrhythmia</a:t>
            </a:r>
          </a:p>
          <a:p>
            <a:pPr marL="93663" indent="-93663">
              <a:buFont typeface="Arial" panose="020B0604020202020204" pitchFamily="34" charset="0"/>
              <a:buChar char="•"/>
            </a:pPr>
            <a:r>
              <a:rPr lang="en-US" sz="1400" dirty="0" err="1" smtClean="0">
                <a:solidFill>
                  <a:schemeClr val="bg1"/>
                </a:solidFill>
              </a:rPr>
              <a:t>Bradyarrythmia</a:t>
            </a:r>
            <a:endParaRPr lang="en-US" sz="1400" dirty="0" smtClean="0">
              <a:solidFill>
                <a:schemeClr val="bg1"/>
              </a:solidFill>
            </a:endParaRPr>
          </a:p>
          <a:p>
            <a:pPr marL="93663" indent="-93663">
              <a:buFont typeface="Arial" panose="020B0604020202020204" pitchFamily="34" charset="0"/>
              <a:buChar char="•"/>
            </a:pPr>
            <a:r>
              <a:rPr lang="en-US" sz="1400" dirty="0" smtClean="0">
                <a:solidFill>
                  <a:schemeClr val="bg1"/>
                </a:solidFill>
              </a:rPr>
              <a:t>Hypertension/ Hypertensive crisis</a:t>
            </a:r>
          </a:p>
          <a:p>
            <a:pPr marL="93663" indent="-93663">
              <a:buFont typeface="Arial" panose="020B0604020202020204" pitchFamily="34" charset="0"/>
              <a:buChar char="•"/>
            </a:pPr>
            <a:r>
              <a:rPr lang="en-US" sz="1400" dirty="0" smtClean="0">
                <a:solidFill>
                  <a:schemeClr val="bg1"/>
                </a:solidFill>
              </a:rPr>
              <a:t>Respiratory failure and Airway Management</a:t>
            </a:r>
            <a:endParaRPr lang="en-US" sz="1400" dirty="0">
              <a:solidFill>
                <a:schemeClr val="bg1"/>
              </a:solidFill>
            </a:endParaRPr>
          </a:p>
        </p:txBody>
      </p:sp>
      <p:sp>
        <p:nvSpPr>
          <p:cNvPr id="39" name="Rechteck 38">
            <a:extLst>
              <a:ext uri="{FF2B5EF4-FFF2-40B4-BE49-F238E27FC236}">
                <a16:creationId xmlns:a16="http://schemas.microsoft.com/office/drawing/2014/main" id="{8AA18108-5B8B-4147-84A7-D30A16BEC4EA}"/>
              </a:ext>
            </a:extLst>
          </p:cNvPr>
          <p:cNvSpPr/>
          <p:nvPr/>
        </p:nvSpPr>
        <p:spPr>
          <a:xfrm>
            <a:off x="10255567" y="2984767"/>
            <a:ext cx="1608167" cy="1938992"/>
          </a:xfrm>
          <a:prstGeom prst="rect">
            <a:avLst/>
          </a:prstGeom>
        </p:spPr>
        <p:txBody>
          <a:bodyPr wrap="square" lIns="0" tIns="0" rIns="0" bIns="0" rtlCol="0" anchor="t">
            <a:spAutoFit/>
          </a:bodyPr>
          <a:lstStyle/>
          <a:p>
            <a:pPr marL="93663" lvl="0" indent="-93663">
              <a:buFont typeface="Arial" panose="020B0604020202020204" pitchFamily="34" charset="0"/>
              <a:buChar char="•"/>
            </a:pPr>
            <a:r>
              <a:rPr lang="en-US" sz="1400" dirty="0" smtClean="0">
                <a:solidFill>
                  <a:schemeClr val="bg1"/>
                </a:solidFill>
              </a:rPr>
              <a:t>Childbirth</a:t>
            </a:r>
          </a:p>
          <a:p>
            <a:pPr marL="93663" lvl="0" indent="-93663">
              <a:buFont typeface="Arial" panose="020B0604020202020204" pitchFamily="34" charset="0"/>
              <a:buChar char="•"/>
            </a:pPr>
            <a:r>
              <a:rPr lang="en-US" sz="1400" dirty="0" smtClean="0">
                <a:solidFill>
                  <a:schemeClr val="bg1"/>
                </a:solidFill>
              </a:rPr>
              <a:t>Infant Dyspnea</a:t>
            </a:r>
          </a:p>
          <a:p>
            <a:pPr marL="93663" lvl="0" indent="-93663">
              <a:buFont typeface="Arial" panose="020B0604020202020204" pitchFamily="34" charset="0"/>
              <a:buChar char="•"/>
            </a:pPr>
            <a:r>
              <a:rPr lang="en-US" sz="1400" dirty="0" smtClean="0">
                <a:solidFill>
                  <a:schemeClr val="bg1"/>
                </a:solidFill>
              </a:rPr>
              <a:t>Emergency in pregnancy</a:t>
            </a:r>
          </a:p>
          <a:p>
            <a:pPr marL="93663" lvl="0" indent="-93663">
              <a:buFont typeface="Arial" panose="020B0604020202020204" pitchFamily="34" charset="0"/>
              <a:buChar char="•"/>
            </a:pPr>
            <a:r>
              <a:rPr lang="en-US" sz="1400" dirty="0" smtClean="0">
                <a:solidFill>
                  <a:schemeClr val="bg1"/>
                </a:solidFill>
              </a:rPr>
              <a:t>Thermal injury</a:t>
            </a:r>
          </a:p>
          <a:p>
            <a:pPr marL="93663" lvl="0" indent="-93663">
              <a:buFont typeface="Arial" panose="020B0604020202020204" pitchFamily="34" charset="0"/>
              <a:buChar char="•"/>
            </a:pPr>
            <a:r>
              <a:rPr lang="en-US" sz="1400" dirty="0" smtClean="0">
                <a:solidFill>
                  <a:schemeClr val="bg1"/>
                </a:solidFill>
              </a:rPr>
              <a:t>Toxicological emergencies</a:t>
            </a:r>
          </a:p>
          <a:p>
            <a:pPr marL="93663" lvl="0" indent="-93663">
              <a:buFont typeface="Arial" panose="020B0604020202020204" pitchFamily="34" charset="0"/>
              <a:buChar char="•"/>
            </a:pPr>
            <a:r>
              <a:rPr lang="en-US" sz="1400" dirty="0" err="1" smtClean="0">
                <a:solidFill>
                  <a:schemeClr val="bg1"/>
                </a:solidFill>
              </a:rPr>
              <a:t>Multimorbidity</a:t>
            </a:r>
            <a:r>
              <a:rPr lang="en-US" sz="1400" dirty="0" smtClean="0">
                <a:solidFill>
                  <a:schemeClr val="bg1"/>
                </a:solidFill>
              </a:rPr>
              <a:t> and Palliative Care</a:t>
            </a:r>
            <a:endParaRPr lang="en-US" sz="1400" dirty="0">
              <a:solidFill>
                <a:schemeClr val="bg1"/>
              </a:solidFill>
            </a:endParaRPr>
          </a:p>
        </p:txBody>
      </p:sp>
      <p:sp>
        <p:nvSpPr>
          <p:cNvPr id="17" name="Google Shape;91;p2"/>
          <p:cNvSpPr/>
          <p:nvPr/>
        </p:nvSpPr>
        <p:spPr>
          <a:xfrm>
            <a:off x="1062682" y="696772"/>
            <a:ext cx="8143103" cy="584735"/>
          </a:xfrm>
          <a:prstGeom prst="rect">
            <a:avLst/>
          </a:prstGeom>
          <a:noFill/>
          <a:ln>
            <a:noFill/>
          </a:ln>
        </p:spPr>
        <p:txBody>
          <a:bodyPr spcFirstLastPara="1" wrap="square" lIns="91425" tIns="45700" rIns="91425" bIns="45700" anchor="t" anchorCtr="0">
            <a:spAutoFit/>
          </a:bodyPr>
          <a:lstStyle/>
          <a:p>
            <a:pPr algn="ctr"/>
            <a:r>
              <a:rPr lang="en-US" sz="3200" b="1" dirty="0" smtClean="0">
                <a:solidFill>
                  <a:schemeClr val="tx1">
                    <a:lumMod val="75000"/>
                    <a:lumOff val="25000"/>
                  </a:schemeClr>
                </a:solidFill>
              </a:rPr>
              <a:t>Modified Proposal after Conversation</a:t>
            </a:r>
            <a:endParaRPr lang="en-US" sz="3200" dirty="0">
              <a:solidFill>
                <a:schemeClr val="tx1">
                  <a:lumMod val="75000"/>
                  <a:lumOff val="25000"/>
                </a:schemeClr>
              </a:solidFill>
            </a:endParaRPr>
          </a:p>
        </p:txBody>
      </p:sp>
      <p:sp>
        <p:nvSpPr>
          <p:cNvPr id="18" name="Rechteck 4"/>
          <p:cNvSpPr>
            <a:spLocks noChangeArrowheads="1"/>
          </p:cNvSpPr>
          <p:nvPr/>
        </p:nvSpPr>
        <p:spPr bwMode="auto">
          <a:xfrm>
            <a:off x="411295" y="5797309"/>
            <a:ext cx="11514005" cy="707886"/>
          </a:xfrm>
          <a:prstGeom prst="rect">
            <a:avLst/>
          </a:prstGeom>
          <a:solidFill>
            <a:srgbClr val="CFCDCD"/>
          </a:solidFill>
          <a:ln>
            <a:noFill/>
          </a:ln>
          <a:extLst>
            <a:ext uri="{91240B29-F687-4F45-9708-019B960494DF}">
              <a14:hiddenLine xmlns:a14="http://schemas.microsoft.com/office/drawing/2010/main" w="12700">
                <a:solidFill>
                  <a:srgbClr val="000000"/>
                </a:solidFill>
                <a:miter lim="800000"/>
                <a:headEnd/>
                <a:tailEnd/>
              </a14:hiddenLine>
            </a:ext>
          </a:extLst>
        </p:spPr>
        <p:txBody>
          <a:bodyPr vert="horz" wrap="square" lIns="228600" tIns="228600" rIns="228600" bIns="22860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de-DE" sz="1600" b="0" i="0" u="none" strike="noStrike" cap="none" normalizeH="0" baseline="0" dirty="0" smtClean="0">
                <a:ln>
                  <a:noFill/>
                </a:ln>
                <a:solidFill>
                  <a:srgbClr val="000000"/>
                </a:solidFill>
                <a:effectLst/>
                <a:ea typeface="Times New Roman" panose="02020603050405020304" pitchFamily="18" charset="0"/>
                <a:cs typeface="Times New Roman" panose="02020603050405020304" pitchFamily="18" charset="0"/>
              </a:rPr>
              <a:t>TEAMWORK,</a:t>
            </a:r>
            <a:r>
              <a:rPr kumimoji="0" lang="en-US" altLang="de-DE" sz="1600" b="0" i="0" u="none" strike="noStrike" cap="none" normalizeH="0" dirty="0" smtClean="0">
                <a:ln>
                  <a:noFill/>
                </a:ln>
                <a:solidFill>
                  <a:srgbClr val="000000"/>
                </a:solidFill>
                <a:effectLst/>
                <a:ea typeface="Times New Roman" panose="02020603050405020304" pitchFamily="18" charset="0"/>
                <a:cs typeface="Times New Roman" panose="02020603050405020304" pitchFamily="18" charset="0"/>
              </a:rPr>
              <a:t> DECISION MAKING, CRM</a:t>
            </a:r>
            <a:endParaRPr kumimoji="0" lang="en-US" altLang="de-DE" sz="16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864586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1" name="Google Shape;91;p2"/>
          <p:cNvSpPr/>
          <p:nvPr/>
        </p:nvSpPr>
        <p:spPr>
          <a:xfrm>
            <a:off x="1062682" y="696772"/>
            <a:ext cx="8143103" cy="584735"/>
          </a:xfrm>
          <a:prstGeom prst="rect">
            <a:avLst/>
          </a:prstGeom>
          <a:noFill/>
          <a:ln>
            <a:noFill/>
          </a:ln>
        </p:spPr>
        <p:txBody>
          <a:bodyPr spcFirstLastPara="1" wrap="square" lIns="91425" tIns="45700" rIns="91425" bIns="45700" anchor="t" anchorCtr="0">
            <a:spAutoFit/>
          </a:bodyPr>
          <a:lstStyle/>
          <a:p>
            <a:pPr algn="ctr"/>
            <a:r>
              <a:rPr lang="de-DE" sz="3200" b="1" dirty="0" smtClean="0">
                <a:solidFill>
                  <a:schemeClr val="tx1">
                    <a:lumMod val="75000"/>
                    <a:lumOff val="25000"/>
                  </a:schemeClr>
                </a:solidFill>
              </a:rPr>
              <a:t>Course </a:t>
            </a:r>
            <a:r>
              <a:rPr lang="de-DE" sz="3200" b="1" dirty="0" err="1" smtClean="0">
                <a:solidFill>
                  <a:schemeClr val="tx1">
                    <a:lumMod val="75000"/>
                    <a:lumOff val="25000"/>
                  </a:schemeClr>
                </a:solidFill>
              </a:rPr>
              <a:t>Selection</a:t>
            </a:r>
            <a:r>
              <a:rPr lang="de-DE" sz="3200" b="1" dirty="0" smtClean="0">
                <a:solidFill>
                  <a:schemeClr val="tx1">
                    <a:lumMod val="75000"/>
                    <a:lumOff val="25000"/>
                  </a:schemeClr>
                </a:solidFill>
              </a:rPr>
              <a:t> </a:t>
            </a:r>
            <a:r>
              <a:rPr lang="de-DE" sz="3200" b="1" dirty="0" err="1" smtClean="0">
                <a:solidFill>
                  <a:schemeClr val="tx1">
                    <a:lumMod val="75000"/>
                    <a:lumOff val="25000"/>
                  </a:schemeClr>
                </a:solidFill>
              </a:rPr>
              <a:t>by</a:t>
            </a:r>
            <a:r>
              <a:rPr lang="de-DE" sz="3200" b="1" dirty="0" smtClean="0">
                <a:solidFill>
                  <a:schemeClr val="tx1">
                    <a:lumMod val="75000"/>
                    <a:lumOff val="25000"/>
                  </a:schemeClr>
                </a:solidFill>
              </a:rPr>
              <a:t> Partners</a:t>
            </a:r>
            <a:endParaRPr lang="de-DE" sz="3200" dirty="0">
              <a:solidFill>
                <a:schemeClr val="tx1">
                  <a:lumMod val="75000"/>
                  <a:lumOff val="25000"/>
                </a:schemeClr>
              </a:solidFill>
            </a:endParaRPr>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it-IT"/>
              <a:t>Page </a:t>
            </a:r>
            <a:fld id="{00000000-1234-1234-1234-123412341234}" type="slidenum">
              <a:rPr lang="it-IT"/>
              <a:t>15</a:t>
            </a:fld>
            <a:endParaRPr/>
          </a:p>
        </p:txBody>
      </p:sp>
      <p:sp>
        <p:nvSpPr>
          <p:cNvPr id="6" name="Kreis: Hohl 23">
            <a:extLst>
              <a:ext uri="{FF2B5EF4-FFF2-40B4-BE49-F238E27FC236}">
                <a16:creationId xmlns:a16="http://schemas.microsoft.com/office/drawing/2014/main" id="{A838DD0B-E018-44D0-A4C0-13DF2FD0288D}"/>
              </a:ext>
              <a:ext uri="{C183D7F6-B498-43B3-948B-1728B52AA6E4}">
                <adec:decorative xmlns="" xmlns:adec="http://schemas.microsoft.com/office/drawing/2017/decorative" val="1"/>
              </a:ext>
            </a:extLst>
          </p:cNvPr>
          <p:cNvSpPr/>
          <p:nvPr/>
        </p:nvSpPr>
        <p:spPr>
          <a:xfrm>
            <a:off x="3176366" y="2315672"/>
            <a:ext cx="1593858" cy="1593858"/>
          </a:xfrm>
          <a:prstGeom prst="donut">
            <a:avLst>
              <a:gd name="adj" fmla="val 12255"/>
            </a:avLst>
          </a:prstGeom>
          <a:ln/>
        </p:spPr>
        <p:style>
          <a:lnRef idx="3">
            <a:schemeClr val="lt1"/>
          </a:lnRef>
          <a:fillRef idx="1">
            <a:schemeClr val="accent3"/>
          </a:fillRef>
          <a:effectRef idx="1">
            <a:schemeClr val="accent3"/>
          </a:effectRef>
          <a:fontRef idx="minor">
            <a:schemeClr val="lt1"/>
          </a:fontRef>
        </p:style>
        <p:txBody>
          <a:bodyPr rtlCol="0" anchor="ctr"/>
          <a:lstStyle/>
          <a:p>
            <a:pPr algn="ctr" rtl="0"/>
            <a:endParaRPr lang="en-US" dirty="0">
              <a:solidFill>
                <a:schemeClr val="tx1"/>
              </a:solidFill>
            </a:endParaRPr>
          </a:p>
        </p:txBody>
      </p:sp>
      <p:sp>
        <p:nvSpPr>
          <p:cNvPr id="10" name="Rechteck 9">
            <a:extLst>
              <a:ext uri="{FF2B5EF4-FFF2-40B4-BE49-F238E27FC236}">
                <a16:creationId xmlns:a16="http://schemas.microsoft.com/office/drawing/2014/main" id="{53F5EDC0-C02E-4790-A681-CA7AB9133338}"/>
              </a:ext>
            </a:extLst>
          </p:cNvPr>
          <p:cNvSpPr/>
          <p:nvPr/>
        </p:nvSpPr>
        <p:spPr>
          <a:xfrm>
            <a:off x="6978063" y="2010319"/>
            <a:ext cx="2428875" cy="223394"/>
          </a:xfrm>
          <a:prstGeom prst="rect">
            <a:avLst/>
          </a:prstGeom>
        </p:spPr>
        <p:txBody>
          <a:bodyPr wrap="square" lIns="0" tIns="0" rIns="0" bIns="0" rtlCol="0" anchor="t">
            <a:spAutoFit/>
          </a:bodyPr>
          <a:lstStyle/>
          <a:p>
            <a:pPr rtl="0">
              <a:lnSpc>
                <a:spcPts val="1900"/>
              </a:lnSpc>
            </a:pPr>
            <a:r>
              <a:rPr lang="en-US" sz="1400" dirty="0" err="1" smtClean="0">
                <a:solidFill>
                  <a:schemeClr val="tx1">
                    <a:lumMod val="75000"/>
                    <a:lumOff val="25000"/>
                  </a:schemeClr>
                </a:solidFill>
                <a:cs typeface="Segoe UI" panose="020B0502040204020203" pitchFamily="34" charset="0"/>
              </a:rPr>
              <a:t>HUBc</a:t>
            </a:r>
            <a:endParaRPr lang="en-US" sz="1400" dirty="0">
              <a:solidFill>
                <a:schemeClr val="tx1">
                  <a:lumMod val="75000"/>
                  <a:lumOff val="25000"/>
                </a:schemeClr>
              </a:solidFill>
              <a:cs typeface="Segoe UI" panose="020B0502040204020203" pitchFamily="34" charset="0"/>
            </a:endParaRPr>
          </a:p>
        </p:txBody>
      </p:sp>
      <p:sp>
        <p:nvSpPr>
          <p:cNvPr id="11" name="AutoShape 2" descr="Baby, child icon - Download on Iconfinder on Iconfinder"/>
          <p:cNvSpPr>
            <a:spLocks noChangeAspect="1" noChangeArrowheads="1"/>
          </p:cNvSpPr>
          <p:nvPr/>
        </p:nvSpPr>
        <p:spPr bwMode="auto">
          <a:xfrm>
            <a:off x="1244904" y="3196529"/>
            <a:ext cx="1057416" cy="10574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grpSp>
        <p:nvGrpSpPr>
          <p:cNvPr id="12" name="Gruppieren 11"/>
          <p:cNvGrpSpPr/>
          <p:nvPr/>
        </p:nvGrpSpPr>
        <p:grpSpPr>
          <a:xfrm>
            <a:off x="3920633" y="2010319"/>
            <a:ext cx="3708552" cy="3502288"/>
            <a:chOff x="4241725" y="2012997"/>
            <a:chExt cx="3708552" cy="3502288"/>
          </a:xfrm>
        </p:grpSpPr>
        <p:sp>
          <p:nvSpPr>
            <p:cNvPr id="13" name="Kreis: Hohl 21">
              <a:extLst>
                <a:ext uri="{FF2B5EF4-FFF2-40B4-BE49-F238E27FC236}">
                  <a16:creationId xmlns:a16="http://schemas.microsoft.com/office/drawing/2014/main" id="{769CE3F0-8651-4FF1-8CAF-1E986C3831C4}"/>
                </a:ext>
                <a:ext uri="{C183D7F6-B498-43B3-948B-1728B52AA6E4}">
                  <adec:decorative xmlns="" xmlns:adec="http://schemas.microsoft.com/office/drawing/2017/decorative" val="1"/>
                </a:ext>
              </a:extLst>
            </p:cNvPr>
            <p:cNvSpPr/>
            <p:nvPr/>
          </p:nvSpPr>
          <p:spPr>
            <a:xfrm>
              <a:off x="4946623" y="2296212"/>
              <a:ext cx="1593858" cy="1593858"/>
            </a:xfrm>
            <a:prstGeom prst="donut">
              <a:avLst>
                <a:gd name="adj" fmla="val 12255"/>
              </a:avLst>
            </a:prstGeom>
            <a:ln/>
          </p:spPr>
          <p:style>
            <a:lnRef idx="3">
              <a:schemeClr val="lt1"/>
            </a:lnRef>
            <a:fillRef idx="1">
              <a:schemeClr val="accent3"/>
            </a:fillRef>
            <a:effectRef idx="1">
              <a:schemeClr val="accent3"/>
            </a:effectRef>
            <a:fontRef idx="minor">
              <a:schemeClr val="lt1"/>
            </a:fontRef>
          </p:style>
          <p:txBody>
            <a:bodyPr rtlCol="0" anchor="ctr"/>
            <a:lstStyle/>
            <a:p>
              <a:pPr algn="ctr" rtl="0"/>
              <a:endParaRPr lang="en-US" dirty="0">
                <a:solidFill>
                  <a:schemeClr val="tx1"/>
                </a:solidFill>
              </a:endParaRPr>
            </a:p>
          </p:txBody>
        </p:sp>
        <p:sp>
          <p:nvSpPr>
            <p:cNvPr id="14" name="Kreis: Hohl 22">
              <a:extLst>
                <a:ext uri="{FF2B5EF4-FFF2-40B4-BE49-F238E27FC236}">
                  <a16:creationId xmlns:a16="http://schemas.microsoft.com/office/drawing/2014/main" id="{59423939-1DC9-4306-AA5D-6C0111336356}"/>
                </a:ext>
                <a:ext uri="{C183D7F6-B498-43B3-948B-1728B52AA6E4}">
                  <adec:decorative xmlns="" xmlns:adec="http://schemas.microsoft.com/office/drawing/2017/decorative" val="1"/>
                </a:ext>
              </a:extLst>
            </p:cNvPr>
            <p:cNvSpPr/>
            <p:nvPr/>
          </p:nvSpPr>
          <p:spPr>
            <a:xfrm>
              <a:off x="6356419" y="2296212"/>
              <a:ext cx="1593858" cy="1593858"/>
            </a:xfrm>
            <a:prstGeom prst="donut">
              <a:avLst>
                <a:gd name="adj" fmla="val 12255"/>
              </a:avLst>
            </a:prstGeom>
            <a:ln/>
          </p:spPr>
          <p:style>
            <a:lnRef idx="3">
              <a:schemeClr val="lt1"/>
            </a:lnRef>
            <a:fillRef idx="1">
              <a:schemeClr val="accent3"/>
            </a:fillRef>
            <a:effectRef idx="1">
              <a:schemeClr val="accent3"/>
            </a:effectRef>
            <a:fontRef idx="minor">
              <a:schemeClr val="lt1"/>
            </a:fontRef>
          </p:style>
          <p:txBody>
            <a:bodyPr rtlCol="0" anchor="ctr"/>
            <a:lstStyle/>
            <a:p>
              <a:pPr algn="ctr" rtl="0"/>
              <a:endParaRPr lang="en-US" dirty="0">
                <a:solidFill>
                  <a:schemeClr val="tx1"/>
                </a:solidFill>
              </a:endParaRPr>
            </a:p>
          </p:txBody>
        </p:sp>
        <p:sp>
          <p:nvSpPr>
            <p:cNvPr id="15" name="Kreis: Hohl 23">
              <a:extLst>
                <a:ext uri="{FF2B5EF4-FFF2-40B4-BE49-F238E27FC236}">
                  <a16:creationId xmlns:a16="http://schemas.microsoft.com/office/drawing/2014/main" id="{A838DD0B-E018-44D0-A4C0-13DF2FD0288D}"/>
                </a:ext>
                <a:ext uri="{C183D7F6-B498-43B3-948B-1728B52AA6E4}">
                  <adec:decorative xmlns="" xmlns:adec="http://schemas.microsoft.com/office/drawing/2017/decorative" val="1"/>
                </a:ext>
              </a:extLst>
            </p:cNvPr>
            <p:cNvSpPr/>
            <p:nvPr/>
          </p:nvSpPr>
          <p:spPr>
            <a:xfrm>
              <a:off x="4241725" y="3501330"/>
              <a:ext cx="1593858" cy="1593858"/>
            </a:xfrm>
            <a:prstGeom prst="donut">
              <a:avLst>
                <a:gd name="adj" fmla="val 12255"/>
              </a:avLst>
            </a:prstGeom>
            <a:ln/>
          </p:spPr>
          <p:style>
            <a:lnRef idx="3">
              <a:schemeClr val="lt1"/>
            </a:lnRef>
            <a:fillRef idx="1">
              <a:schemeClr val="accent3"/>
            </a:fillRef>
            <a:effectRef idx="1">
              <a:schemeClr val="accent3"/>
            </a:effectRef>
            <a:fontRef idx="minor">
              <a:schemeClr val="lt1"/>
            </a:fontRef>
          </p:style>
          <p:txBody>
            <a:bodyPr rtlCol="0" anchor="ctr"/>
            <a:lstStyle/>
            <a:p>
              <a:pPr algn="ctr" rtl="0"/>
              <a:endParaRPr lang="en-US" dirty="0">
                <a:solidFill>
                  <a:schemeClr val="tx1"/>
                </a:solidFill>
              </a:endParaRPr>
            </a:p>
          </p:txBody>
        </p:sp>
        <p:sp>
          <p:nvSpPr>
            <p:cNvPr id="16" name="Kreis: Hohl 24">
              <a:extLst>
                <a:ext uri="{FF2B5EF4-FFF2-40B4-BE49-F238E27FC236}">
                  <a16:creationId xmlns:a16="http://schemas.microsoft.com/office/drawing/2014/main" id="{B5265A05-9A0F-4DEC-9382-F51EEE742251}"/>
                </a:ext>
                <a:ext uri="{C183D7F6-B498-43B3-948B-1728B52AA6E4}">
                  <adec:decorative xmlns="" xmlns:adec="http://schemas.microsoft.com/office/drawing/2017/decorative" val="1"/>
                </a:ext>
              </a:extLst>
            </p:cNvPr>
            <p:cNvSpPr/>
            <p:nvPr/>
          </p:nvSpPr>
          <p:spPr>
            <a:xfrm>
              <a:off x="5651521" y="3501330"/>
              <a:ext cx="1593858" cy="1593858"/>
            </a:xfrm>
            <a:prstGeom prst="donut">
              <a:avLst>
                <a:gd name="adj" fmla="val 12255"/>
              </a:avLst>
            </a:prstGeom>
            <a:ln/>
          </p:spPr>
          <p:style>
            <a:lnRef idx="3">
              <a:schemeClr val="lt1"/>
            </a:lnRef>
            <a:fillRef idx="1">
              <a:schemeClr val="accent3"/>
            </a:fillRef>
            <a:effectRef idx="1">
              <a:schemeClr val="accent3"/>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US" dirty="0">
                <a:solidFill>
                  <a:schemeClr val="tx1"/>
                </a:solidFill>
              </a:endParaRPr>
            </a:p>
          </p:txBody>
        </p:sp>
        <p:sp>
          <p:nvSpPr>
            <p:cNvPr id="19" name="Rechteck 18">
              <a:extLst>
                <a:ext uri="{FF2B5EF4-FFF2-40B4-BE49-F238E27FC236}">
                  <a16:creationId xmlns:a16="http://schemas.microsoft.com/office/drawing/2014/main" id="{913AB221-FD8D-4664-9B4C-AE1B1660ECAA}"/>
                </a:ext>
              </a:extLst>
            </p:cNvPr>
            <p:cNvSpPr/>
            <p:nvPr/>
          </p:nvSpPr>
          <p:spPr>
            <a:xfrm>
              <a:off x="4564505" y="2012997"/>
              <a:ext cx="2428875" cy="223394"/>
            </a:xfrm>
            <a:prstGeom prst="rect">
              <a:avLst/>
            </a:prstGeom>
          </p:spPr>
          <p:txBody>
            <a:bodyPr wrap="square" lIns="0" tIns="0" rIns="0" bIns="0" rtlCol="0" anchor="t">
              <a:spAutoFit/>
            </a:bodyPr>
            <a:lstStyle/>
            <a:p>
              <a:pPr algn="ctr" rtl="0">
                <a:lnSpc>
                  <a:spcPts val="1900"/>
                </a:lnSpc>
              </a:pPr>
              <a:r>
                <a:rPr lang="en-US" sz="1400" dirty="0" err="1" smtClean="0">
                  <a:solidFill>
                    <a:schemeClr val="tx1">
                      <a:lumMod val="75000"/>
                      <a:lumOff val="25000"/>
                    </a:schemeClr>
                  </a:solidFill>
                  <a:cs typeface="Segoe UI" panose="020B0502040204020203" pitchFamily="34" charset="0"/>
                </a:rPr>
                <a:t>UiS</a:t>
              </a:r>
              <a:endParaRPr lang="en-US" sz="1400" dirty="0">
                <a:solidFill>
                  <a:schemeClr val="tx1">
                    <a:lumMod val="75000"/>
                    <a:lumOff val="25000"/>
                  </a:schemeClr>
                </a:solidFill>
                <a:cs typeface="Segoe UI" panose="020B0502040204020203" pitchFamily="34" charset="0"/>
              </a:endParaRPr>
            </a:p>
          </p:txBody>
        </p:sp>
        <p:sp>
          <p:nvSpPr>
            <p:cNvPr id="20" name="Rechteck 19">
              <a:extLst>
                <a:ext uri="{FF2B5EF4-FFF2-40B4-BE49-F238E27FC236}">
                  <a16:creationId xmlns:a16="http://schemas.microsoft.com/office/drawing/2014/main" id="{857F5370-BF8E-406B-BEAE-B1224615626A}"/>
                </a:ext>
              </a:extLst>
            </p:cNvPr>
            <p:cNvSpPr/>
            <p:nvPr/>
          </p:nvSpPr>
          <p:spPr>
            <a:xfrm>
              <a:off x="4697414" y="5291891"/>
              <a:ext cx="569759" cy="223394"/>
            </a:xfrm>
            <a:prstGeom prst="rect">
              <a:avLst/>
            </a:prstGeom>
          </p:spPr>
          <p:txBody>
            <a:bodyPr wrap="square" lIns="0" tIns="0" rIns="0" bIns="0" rtlCol="0" anchor="t">
              <a:spAutoFit/>
            </a:bodyPr>
            <a:lstStyle/>
            <a:p>
              <a:pPr algn="r" rtl="0">
                <a:lnSpc>
                  <a:spcPts val="1900"/>
                </a:lnSpc>
              </a:pPr>
              <a:r>
                <a:rPr lang="en-US" sz="1400" dirty="0" smtClean="0">
                  <a:solidFill>
                    <a:schemeClr val="tx1">
                      <a:lumMod val="75000"/>
                      <a:lumOff val="25000"/>
                    </a:schemeClr>
                  </a:solidFill>
                  <a:cs typeface="Segoe UI" panose="020B0502040204020203" pitchFamily="34" charset="0"/>
                </a:rPr>
                <a:t>EICD</a:t>
              </a:r>
              <a:endParaRPr lang="en-US" sz="1400" dirty="0">
                <a:solidFill>
                  <a:schemeClr val="tx1">
                    <a:lumMod val="75000"/>
                    <a:lumOff val="25000"/>
                  </a:schemeClr>
                </a:solidFill>
                <a:cs typeface="Segoe UI" panose="020B0502040204020203" pitchFamily="34" charset="0"/>
              </a:endParaRPr>
            </a:p>
          </p:txBody>
        </p:sp>
        <p:sp>
          <p:nvSpPr>
            <p:cNvPr id="21" name="Rechteck 20">
              <a:extLst>
                <a:ext uri="{FF2B5EF4-FFF2-40B4-BE49-F238E27FC236}">
                  <a16:creationId xmlns:a16="http://schemas.microsoft.com/office/drawing/2014/main" id="{98F5A313-1C6C-4AEE-8556-576074B1BF06}"/>
                </a:ext>
              </a:extLst>
            </p:cNvPr>
            <p:cNvSpPr/>
            <p:nvPr/>
          </p:nvSpPr>
          <p:spPr>
            <a:xfrm>
              <a:off x="5182947" y="5291891"/>
              <a:ext cx="2428875" cy="223394"/>
            </a:xfrm>
            <a:prstGeom prst="rect">
              <a:avLst/>
            </a:prstGeom>
          </p:spPr>
          <p:txBody>
            <a:bodyPr wrap="square" lIns="0" tIns="0" rIns="0" bIns="0" rtlCol="0" anchor="t">
              <a:spAutoFit/>
            </a:bodyPr>
            <a:lstStyle/>
            <a:p>
              <a:pPr algn="ctr" rtl="0">
                <a:lnSpc>
                  <a:spcPts val="1900"/>
                </a:lnSpc>
              </a:pPr>
              <a:r>
                <a:rPr lang="en-US" sz="1400" dirty="0" smtClean="0">
                  <a:solidFill>
                    <a:schemeClr val="tx1">
                      <a:lumMod val="75000"/>
                      <a:lumOff val="25000"/>
                    </a:schemeClr>
                  </a:solidFill>
                  <a:cs typeface="Segoe UI" panose="020B0502040204020203" pitchFamily="34" charset="0"/>
                </a:rPr>
                <a:t>UNIFG</a:t>
              </a:r>
              <a:endParaRPr lang="en-US" sz="1400" dirty="0">
                <a:solidFill>
                  <a:schemeClr val="tx1">
                    <a:lumMod val="75000"/>
                    <a:lumOff val="25000"/>
                  </a:schemeClr>
                </a:solidFill>
                <a:cs typeface="Segoe UI" panose="020B0502040204020203" pitchFamily="34" charset="0"/>
              </a:endParaRPr>
            </a:p>
          </p:txBody>
        </p:sp>
      </p:grpSp>
      <p:sp>
        <p:nvSpPr>
          <p:cNvPr id="27" name="Rechteck 26">
            <a:extLst>
              <a:ext uri="{FF2B5EF4-FFF2-40B4-BE49-F238E27FC236}">
                <a16:creationId xmlns:a16="http://schemas.microsoft.com/office/drawing/2014/main" id="{913AB221-FD8D-4664-9B4C-AE1B1660ECAA}"/>
              </a:ext>
            </a:extLst>
          </p:cNvPr>
          <p:cNvSpPr/>
          <p:nvPr/>
        </p:nvSpPr>
        <p:spPr>
          <a:xfrm>
            <a:off x="2517206" y="2016152"/>
            <a:ext cx="2428875" cy="223394"/>
          </a:xfrm>
          <a:prstGeom prst="rect">
            <a:avLst/>
          </a:prstGeom>
        </p:spPr>
        <p:txBody>
          <a:bodyPr wrap="square" lIns="0" tIns="0" rIns="0" bIns="0" rtlCol="0" anchor="t">
            <a:spAutoFit/>
          </a:bodyPr>
          <a:lstStyle/>
          <a:p>
            <a:pPr algn="ctr" rtl="0">
              <a:lnSpc>
                <a:spcPts val="1900"/>
              </a:lnSpc>
            </a:pPr>
            <a:r>
              <a:rPr lang="en-US" sz="1400" dirty="0" smtClean="0">
                <a:solidFill>
                  <a:schemeClr val="tx1">
                    <a:lumMod val="75000"/>
                    <a:lumOff val="25000"/>
                  </a:schemeClr>
                </a:solidFill>
                <a:cs typeface="Segoe UI" panose="020B0502040204020203" pitchFamily="34" charset="0"/>
              </a:rPr>
              <a:t>LMU</a:t>
            </a:r>
            <a:endParaRPr lang="en-US" sz="1400" dirty="0">
              <a:solidFill>
                <a:schemeClr val="tx1">
                  <a:lumMod val="75000"/>
                  <a:lumOff val="25000"/>
                </a:schemeClr>
              </a:solidFill>
              <a:cs typeface="Segoe UI" panose="020B0502040204020203" pitchFamily="34" charset="0"/>
            </a:endParaRPr>
          </a:p>
        </p:txBody>
      </p:sp>
    </p:spTree>
    <p:extLst>
      <p:ext uri="{BB962C8B-B14F-4D97-AF65-F5344CB8AC3E}">
        <p14:creationId xmlns:p14="http://schemas.microsoft.com/office/powerpoint/2010/main" val="42320592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p:nvPr/>
        </p:nvSpPr>
        <p:spPr>
          <a:xfrm>
            <a:off x="1062682" y="2137582"/>
            <a:ext cx="7869446" cy="2585283"/>
          </a:xfrm>
          <a:prstGeom prst="rect">
            <a:avLst/>
          </a:prstGeom>
          <a:noFill/>
          <a:ln>
            <a:noFill/>
          </a:ln>
        </p:spPr>
        <p:txBody>
          <a:bodyPr spcFirstLastPara="1" wrap="square" lIns="91425" tIns="45700" rIns="91425" bIns="45700" anchor="t" anchorCtr="0">
            <a:spAutoFit/>
          </a:bodyPr>
          <a:lstStyle/>
          <a:p>
            <a:pPr>
              <a:lnSpc>
                <a:spcPct val="150000"/>
              </a:lnSpc>
            </a:pPr>
            <a:r>
              <a:rPr lang="en-US" b="1" dirty="0" smtClean="0"/>
              <a:t>Body Interact</a:t>
            </a:r>
          </a:p>
          <a:p>
            <a:pPr>
              <a:lnSpc>
                <a:spcPct val="150000"/>
              </a:lnSpc>
            </a:pPr>
            <a:r>
              <a:rPr lang="en-US" dirty="0" smtClean="0"/>
              <a:t>Conception of Virtual Simulation Patients on the basis of the theoretic modules</a:t>
            </a:r>
          </a:p>
          <a:p>
            <a:pPr>
              <a:lnSpc>
                <a:spcPct val="150000"/>
              </a:lnSpc>
            </a:pPr>
            <a:r>
              <a:rPr lang="en-US" b="1" dirty="0" smtClean="0"/>
              <a:t>AMC</a:t>
            </a:r>
          </a:p>
          <a:p>
            <a:pPr>
              <a:lnSpc>
                <a:spcPct val="150000"/>
              </a:lnSpc>
            </a:pPr>
            <a:r>
              <a:rPr lang="en-US" dirty="0" smtClean="0"/>
              <a:t>Evaluation of the designed practical scenarios </a:t>
            </a:r>
          </a:p>
          <a:p>
            <a:pPr>
              <a:lnSpc>
                <a:spcPct val="150000"/>
              </a:lnSpc>
            </a:pPr>
            <a:r>
              <a:rPr lang="en-US" b="1" dirty="0" err="1" smtClean="0"/>
              <a:t>Laerdal</a:t>
            </a:r>
            <a:endParaRPr lang="en-US" b="1" dirty="0" smtClean="0"/>
          </a:p>
          <a:p>
            <a:pPr>
              <a:lnSpc>
                <a:spcPct val="150000"/>
              </a:lnSpc>
            </a:pPr>
            <a:r>
              <a:rPr lang="en-US" dirty="0" smtClean="0"/>
              <a:t>Discussing possible support and offered materials </a:t>
            </a:r>
          </a:p>
        </p:txBody>
      </p:sp>
      <p:sp>
        <p:nvSpPr>
          <p:cNvPr id="91" name="Google Shape;91;p2"/>
          <p:cNvSpPr/>
          <p:nvPr/>
        </p:nvSpPr>
        <p:spPr>
          <a:xfrm>
            <a:off x="1062682" y="696772"/>
            <a:ext cx="8143103" cy="584735"/>
          </a:xfrm>
          <a:prstGeom prst="rect">
            <a:avLst/>
          </a:prstGeom>
          <a:noFill/>
          <a:ln>
            <a:noFill/>
          </a:ln>
        </p:spPr>
        <p:txBody>
          <a:bodyPr spcFirstLastPara="1" wrap="square" lIns="91425" tIns="45700" rIns="91425" bIns="45700" anchor="t" anchorCtr="0">
            <a:spAutoFit/>
          </a:bodyPr>
          <a:lstStyle/>
          <a:p>
            <a:pPr algn="ctr"/>
            <a:r>
              <a:rPr lang="de-DE" sz="3200" b="1" dirty="0" smtClean="0">
                <a:solidFill>
                  <a:schemeClr val="tx1">
                    <a:lumMod val="75000"/>
                    <a:lumOff val="25000"/>
                  </a:schemeClr>
                </a:solidFill>
              </a:rPr>
              <a:t>Tasks of </a:t>
            </a:r>
            <a:r>
              <a:rPr lang="de-DE" sz="3200" b="1" dirty="0" err="1" smtClean="0">
                <a:solidFill>
                  <a:schemeClr val="tx1">
                    <a:lumMod val="75000"/>
                    <a:lumOff val="25000"/>
                  </a:schemeClr>
                </a:solidFill>
              </a:rPr>
              <a:t>the</a:t>
            </a:r>
            <a:r>
              <a:rPr lang="de-DE" sz="3200" b="1" dirty="0" smtClean="0">
                <a:solidFill>
                  <a:schemeClr val="tx1">
                    <a:lumMod val="75000"/>
                    <a:lumOff val="25000"/>
                  </a:schemeClr>
                </a:solidFill>
              </a:rPr>
              <a:t> Companies </a:t>
            </a:r>
            <a:endParaRPr lang="de-DE" sz="3200" dirty="0">
              <a:solidFill>
                <a:schemeClr val="tx1">
                  <a:lumMod val="75000"/>
                  <a:lumOff val="25000"/>
                </a:schemeClr>
              </a:solidFill>
            </a:endParaRPr>
          </a:p>
        </p:txBody>
      </p:sp>
      <p:sp>
        <p:nvSpPr>
          <p:cNvPr id="93" name="Google Shape;93;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it-IT"/>
              <a:t>Page </a:t>
            </a:r>
            <a:fld id="{00000000-1234-1234-1234-123412341234}" type="slidenum">
              <a:rPr lang="it-IT"/>
              <a:t>16</a:t>
            </a:fld>
            <a:endParaRPr/>
          </a:p>
        </p:txBody>
      </p:sp>
    </p:spTree>
    <p:extLst>
      <p:ext uri="{BB962C8B-B14F-4D97-AF65-F5344CB8AC3E}">
        <p14:creationId xmlns:p14="http://schemas.microsoft.com/office/powerpoint/2010/main" val="18783706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7" name="Google Shape;117;p5"/>
          <p:cNvSpPr txBox="1">
            <a:spLocks noGrp="1"/>
          </p:cNvSpPr>
          <p:nvPr>
            <p:ph type="sldNum" idx="12"/>
          </p:nvPr>
        </p:nvSpPr>
        <p:spPr>
          <a:xfrm>
            <a:off x="8592403"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r>
              <a:rPr lang="it-IT"/>
              <a:t>Page </a:t>
            </a:r>
            <a:fld id="{00000000-1234-1234-1234-123412341234}" type="slidenum">
              <a:rPr lang="it-IT"/>
              <a:t>17</a:t>
            </a:fld>
            <a:endParaRPr/>
          </a:p>
        </p:txBody>
      </p:sp>
      <p:sp>
        <p:nvSpPr>
          <p:cNvPr id="118" name="Google Shape;118;p5"/>
          <p:cNvSpPr/>
          <p:nvPr/>
        </p:nvSpPr>
        <p:spPr>
          <a:xfrm>
            <a:off x="-1" y="0"/>
            <a:ext cx="12192000" cy="5948516"/>
          </a:xfrm>
          <a:prstGeom prst="rect">
            <a:avLst/>
          </a:prstGeom>
          <a:solidFill>
            <a:srgbClr val="775CA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9" name="Google Shape;119;p5"/>
          <p:cNvSpPr txBox="1"/>
          <p:nvPr/>
        </p:nvSpPr>
        <p:spPr>
          <a:xfrm>
            <a:off x="2097256" y="2779404"/>
            <a:ext cx="7997485" cy="1325563"/>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lt1"/>
              </a:buClr>
              <a:buSzPts val="3600"/>
              <a:buFont typeface="Avenir"/>
              <a:buNone/>
            </a:pPr>
            <a:r>
              <a:rPr lang="it-IT" sz="5400" b="1">
                <a:solidFill>
                  <a:schemeClr val="lt1"/>
                </a:solidFill>
                <a:latin typeface="Avenir"/>
                <a:ea typeface="Avenir"/>
                <a:cs typeface="Avenir"/>
                <a:sym typeface="Avenir"/>
              </a:rPr>
              <a:t>Thank you!</a:t>
            </a:r>
            <a:endParaRPr sz="5400" b="1">
              <a:solidFill>
                <a:schemeClr val="lt1"/>
              </a:solidFill>
              <a:latin typeface="Avenir"/>
              <a:ea typeface="Avenir"/>
              <a:cs typeface="Avenir"/>
              <a:sym typeface="Avenir"/>
            </a:endParaRPr>
          </a:p>
        </p:txBody>
      </p:sp>
      <p:pic>
        <p:nvPicPr>
          <p:cNvPr id="120" name="Google Shape;120;p5"/>
          <p:cNvPicPr preferRelativeResize="0"/>
          <p:nvPr/>
        </p:nvPicPr>
        <p:blipFill rotWithShape="1">
          <a:blip r:embed="rId3">
            <a:alphaModFix/>
          </a:blip>
          <a:srcRect/>
          <a:stretch/>
        </p:blipFill>
        <p:spPr>
          <a:xfrm>
            <a:off x="4219037" y="762044"/>
            <a:ext cx="3753924" cy="1162505"/>
          </a:xfrm>
          <a:prstGeom prst="rect">
            <a:avLst/>
          </a:prstGeom>
          <a:noFill/>
          <a:ln>
            <a:noFill/>
          </a:ln>
        </p:spPr>
      </p:pic>
    </p:spTree>
    <p:extLst>
      <p:ext uri="{BB962C8B-B14F-4D97-AF65-F5344CB8AC3E}">
        <p14:creationId xmlns:p14="http://schemas.microsoft.com/office/powerpoint/2010/main" val="276970155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Design">
  <a:themeElements>
    <a:clrScheme name="Custom 73">
      <a:dk1>
        <a:srgbClr val="000000"/>
      </a:dk1>
      <a:lt1>
        <a:sysClr val="window" lastClr="FFFFFF"/>
      </a:lt1>
      <a:dk2>
        <a:srgbClr val="585858"/>
      </a:dk2>
      <a:lt2>
        <a:srgbClr val="E3E3E3"/>
      </a:lt2>
      <a:accent1>
        <a:srgbClr val="E20613"/>
      </a:accent1>
      <a:accent2>
        <a:srgbClr val="A9C038"/>
      </a:accent2>
      <a:accent3>
        <a:srgbClr val="11AEC7"/>
      </a:accent3>
      <a:accent4>
        <a:srgbClr val="F59F26"/>
      </a:accent4>
      <a:accent5>
        <a:srgbClr val="0062A9"/>
      </a:accent5>
      <a:accent6>
        <a:srgbClr val="EB6047"/>
      </a:accent6>
      <a:hlink>
        <a:srgbClr val="8ED9F6"/>
      </a:hlink>
      <a:folHlink>
        <a:srgbClr val="C00000"/>
      </a:folHlink>
    </a:clrScheme>
    <a:fontScheme name="Modern 01">
      <a:majorFont>
        <a:latin typeface="Century Gothic"/>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30740403_TF78455520.potx" id="{9CC58D98-8D63-4413-8A90-F6134E0D6024}" vid="{7F592C43-5E71-4209-A923-444667EDB041}"/>
    </a:ext>
  </a:extLst>
</a:theme>
</file>

<file path=ppt/theme/theme2.xml><?xml version="1.0" encoding="utf-8"?>
<a:theme xmlns:a="http://schemas.openxmlformats.org/drawingml/2006/main" name="Office-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Projektanalyse von 24Slides</Template>
  <TotalTime>0</TotalTime>
  <Words>840</Words>
  <Application>Microsoft Office PowerPoint</Application>
  <PresentationFormat>Breitbild</PresentationFormat>
  <Paragraphs>305</Paragraphs>
  <Slides>17</Slides>
  <Notes>12</Notes>
  <HiddenSlides>0</HiddenSlides>
  <MMClips>0</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17</vt:i4>
      </vt:variant>
    </vt:vector>
  </HeadingPairs>
  <TitlesOfParts>
    <vt:vector size="25" baseType="lpstr">
      <vt:lpstr>Arial</vt:lpstr>
      <vt:lpstr>Avenir</vt:lpstr>
      <vt:lpstr>Calibri</vt:lpstr>
      <vt:lpstr>Century Gothic</vt:lpstr>
      <vt:lpstr>Segoe UI</vt:lpstr>
      <vt:lpstr>Segoe UI Light</vt:lpstr>
      <vt:lpstr>Times New Roman</vt:lpstr>
      <vt:lpstr>Office-Design</vt:lpstr>
      <vt:lpstr>PowerPoint-Präsentation</vt:lpstr>
      <vt:lpstr>PowerPoint-Präsentation</vt:lpstr>
      <vt:lpstr>PowerPoint-Präsentation</vt:lpstr>
      <vt:lpstr>PowerPoint-Präsentation</vt:lpstr>
      <vt:lpstr>PowerPoint-Präsentation</vt:lpstr>
      <vt:lpstr>PowerPoint-Präsentation</vt:lpstr>
      <vt:lpstr>Sim-Scenario</vt:lpstr>
      <vt:lpstr>Sim-Scenario</vt:lpstr>
      <vt:lpstr>Sim-Scenario</vt:lpstr>
      <vt:lpstr>Sim-Scenario</vt:lpstr>
      <vt:lpstr>Sim-Scenario</vt:lpstr>
      <vt:lpstr>Sim-Senario</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2021-12-08T10:20:28Z</dcterms:created>
  <dcterms:modified xsi:type="dcterms:W3CDTF">2022-05-03T16:10:39Z</dcterms:modified>
</cp:coreProperties>
</file>