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Lst>
  <p:sldSz cy="6858000" cx="12192000"/>
  <p:notesSz cx="6858000" cy="9144000"/>
  <p:embeddedFontLst>
    <p:embeddedFont>
      <p:font typeface="Quattrocento Sans"/>
      <p:regular r:id="rId40"/>
      <p:bold r:id="rId41"/>
      <p:italic r:id="rId42"/>
      <p:boldItalic r:id="rId43"/>
    </p:embeddedFont>
    <p:embeddedFont>
      <p:font typeface="Century Gothic"/>
      <p:regular r:id="rId44"/>
      <p:bold r:id="rId45"/>
      <p:italic r:id="rId46"/>
      <p:boldItalic r:id="rId4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328">
          <p15:clr>
            <a:srgbClr val="A4A3A4"/>
          </p15:clr>
        </p15:guide>
        <p15:guide id="2" pos="3864">
          <p15:clr>
            <a:srgbClr val="A4A3A4"/>
          </p15:clr>
        </p15:guide>
        <p15:guide id="3" pos="7512">
          <p15:clr>
            <a:srgbClr val="A4A3A4"/>
          </p15:clr>
        </p15:guide>
        <p15:guide id="4" pos="144">
          <p15:clr>
            <a:srgbClr val="A4A3A4"/>
          </p15:clr>
        </p15:guide>
        <p15:guide id="5" orient="horz" pos="624">
          <p15:clr>
            <a:srgbClr val="A4A3A4"/>
          </p15:clr>
        </p15:guide>
        <p15:guide id="6" orient="horz" pos="4056">
          <p15:clr>
            <a:srgbClr val="A4A3A4"/>
          </p15:clr>
        </p15:guide>
      </p15:sldGuideLst>
    </p:ext>
    <p:ext uri="http://customooxmlschemas.google.com/">
      <go:slidesCustomData xmlns:go="http://customooxmlschemas.google.com/" r:id="rId48" roundtripDataSignature="AMtx7mjDExzxpM0SETUJA9+4nUF8AJTNa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328" orient="horz"/>
        <p:guide pos="3864"/>
        <p:guide pos="7512"/>
        <p:guide pos="144"/>
        <p:guide pos="624" orient="horz"/>
        <p:guide pos="4056" orient="horz"/>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QuattrocentoSans-regular.fntdata"/><Relationship Id="rId20" Type="http://schemas.openxmlformats.org/officeDocument/2006/relationships/slide" Target="slides/slide15.xml"/><Relationship Id="rId42" Type="http://schemas.openxmlformats.org/officeDocument/2006/relationships/font" Target="fonts/QuattrocentoSans-italic.fntdata"/><Relationship Id="rId41" Type="http://schemas.openxmlformats.org/officeDocument/2006/relationships/font" Target="fonts/QuattrocentoSans-bold.fntdata"/><Relationship Id="rId22" Type="http://schemas.openxmlformats.org/officeDocument/2006/relationships/slide" Target="slides/slide17.xml"/><Relationship Id="rId44" Type="http://schemas.openxmlformats.org/officeDocument/2006/relationships/font" Target="fonts/CenturyGothic-regular.fntdata"/><Relationship Id="rId21" Type="http://schemas.openxmlformats.org/officeDocument/2006/relationships/slide" Target="slides/slide16.xml"/><Relationship Id="rId43" Type="http://schemas.openxmlformats.org/officeDocument/2006/relationships/font" Target="fonts/QuattrocentoSans-boldItalic.fntdata"/><Relationship Id="rId24" Type="http://schemas.openxmlformats.org/officeDocument/2006/relationships/slide" Target="slides/slide19.xml"/><Relationship Id="rId46" Type="http://schemas.openxmlformats.org/officeDocument/2006/relationships/font" Target="fonts/CenturyGothic-italic.fntdata"/><Relationship Id="rId23" Type="http://schemas.openxmlformats.org/officeDocument/2006/relationships/slide" Target="slides/slide18.xml"/><Relationship Id="rId45" Type="http://schemas.openxmlformats.org/officeDocument/2006/relationships/font" Target="fonts/CenturyGothic-bold.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48" Type="http://customschemas.google.com/relationships/presentationmetadata" Target="metadata"/><Relationship Id="rId25" Type="http://schemas.openxmlformats.org/officeDocument/2006/relationships/slide" Target="slides/slide20.xml"/><Relationship Id="rId47" Type="http://schemas.openxmlformats.org/officeDocument/2006/relationships/font" Target="fonts/CenturyGothic-boldItalic.fntdata"/><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it-IT"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6" name="Google Shape;9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97" name="Google Shape;9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it-IT"/>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105" name="Google Shape;105;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4" name="Google Shape;114;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115" name="Google Shape;115;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it-IT"/>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3" name="Google Shape;123;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124" name="Google Shape;124;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it-IT"/>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2" name="Google Shape;132;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133" name="Google Shape;133;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it-IT"/>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1" name="Google Shape;141;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142" name="Google Shape;142;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it-IT"/>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0" name="Google Shape;150;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151" name="Google Shape;151;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it-IT"/>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9" name="Google Shape;159;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160" name="Google Shape;160;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it-IT"/>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8" name="Google Shape;168;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169" name="Google Shape;169;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it-IT"/>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177" name="Google Shape;177;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5" name="Google Shape;185;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186" name="Google Shape;186;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it-IT"/>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3" name="Google Shape;213;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214" name="Google Shape;214;p1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it-IT"/>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2" name="Google Shape;222;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223" name="Google Shape;223;p1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it-IT"/>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1" name="Google Shape;231;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232" name="Google Shape;232;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it-IT"/>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240" name="Google Shape;240;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8" name="Google Shape;248;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249" name="Google Shape;249;p1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it-IT"/>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6" name="Google Shape;266;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267" name="Google Shape;267;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it-IT"/>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5" name="Google Shape;275;p1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276" name="Google Shape;276;p1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it-IT"/>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284" name="Google Shape;284;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2" name="Google Shape;292;p2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293" name="Google Shape;293;p2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it-IT"/>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0" name="Google Shape;320;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321" name="Google Shape;321;p2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it-IT"/>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7" name="Google Shape;347;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348" name="Google Shape;348;p2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it-IT"/>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9" name="Google Shape;369;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5" name="Google Shape;375;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p2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381" name="Google Shape;381;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9" name="Google Shape;389;p2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390" name="Google Shape;390;p2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it-IT"/>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0" name="Google Shape;400;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7" name="Google Shape;407;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1" name="Shape 411"/>
        <p:cNvGrpSpPr/>
        <p:nvPr/>
      </p:nvGrpSpPr>
      <p:grpSpPr>
        <a:xfrm>
          <a:off x="0" y="0"/>
          <a:ext cx="0" cy="0"/>
          <a:chOff x="0" y="0"/>
          <a:chExt cx="0" cy="0"/>
        </a:xfrm>
      </p:grpSpPr>
      <p:sp>
        <p:nvSpPr>
          <p:cNvPr id="412" name="Google Shape;412;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413" name="Google Shape;413;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9" name="Shape 419"/>
        <p:cNvGrpSpPr/>
        <p:nvPr/>
      </p:nvGrpSpPr>
      <p:grpSpPr>
        <a:xfrm>
          <a:off x="0" y="0"/>
          <a:ext cx="0" cy="0"/>
          <a:chOff x="0" y="0"/>
          <a:chExt cx="0" cy="0"/>
        </a:xfrm>
      </p:grpSpPr>
      <p:sp>
        <p:nvSpPr>
          <p:cNvPr id="420" name="Google Shape;420;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21" name="Google Shape;421;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422" name="Google Shape;422;p3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it-IT"/>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8" name="Shape 428"/>
        <p:cNvGrpSpPr/>
        <p:nvPr/>
      </p:nvGrpSpPr>
      <p:grpSpPr>
        <a:xfrm>
          <a:off x="0" y="0"/>
          <a:ext cx="0" cy="0"/>
          <a:chOff x="0" y="0"/>
          <a:chExt cx="0" cy="0"/>
        </a:xfrm>
      </p:grpSpPr>
      <p:sp>
        <p:nvSpPr>
          <p:cNvPr id="429" name="Google Shape;429;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430" name="Google Shape;430;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6" name="Shape 436"/>
        <p:cNvGrpSpPr/>
        <p:nvPr/>
      </p:nvGrpSpPr>
      <p:grpSpPr>
        <a:xfrm>
          <a:off x="0" y="0"/>
          <a:ext cx="0" cy="0"/>
          <a:chOff x="0" y="0"/>
          <a:chExt cx="0" cy="0"/>
        </a:xfrm>
      </p:grpSpPr>
      <p:sp>
        <p:nvSpPr>
          <p:cNvPr id="437" name="Google Shape;437;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38" name="Google Shape;438;p3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439" name="Google Shape;439;p3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it-IT"/>
              <a:t>‹#›</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5" name="Shape 445"/>
        <p:cNvGrpSpPr/>
        <p:nvPr/>
      </p:nvGrpSpPr>
      <p:grpSpPr>
        <a:xfrm>
          <a:off x="0" y="0"/>
          <a:ext cx="0" cy="0"/>
          <a:chOff x="0" y="0"/>
          <a:chExt cx="0" cy="0"/>
        </a:xfrm>
      </p:grpSpPr>
      <p:sp>
        <p:nvSpPr>
          <p:cNvPr id="446" name="Google Shape;446;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47" name="Google Shape;447;p3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448" name="Google Shape;448;p3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Clr>
                <a:schemeClr val="dk1"/>
              </a:buClr>
              <a:buSzPts val="1200"/>
              <a:buFont typeface="Calibri"/>
              <a:buNone/>
            </a:pPr>
            <a:fld id="{00000000-1234-1234-1234-123412341234}" type="slidenum">
              <a:rPr lang="it-IT"/>
              <a:t>‹#›</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p3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1200"/>
              <a:buFont typeface="Calibri"/>
              <a:buNone/>
            </a:pPr>
            <a:r>
              <a:t/>
            </a:r>
            <a:endParaRPr/>
          </a:p>
        </p:txBody>
      </p:sp>
      <p:sp>
        <p:nvSpPr>
          <p:cNvPr id="456" name="Google Shape;456;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 Id="rId3" Type="http://schemas.openxmlformats.org/officeDocument/2006/relationships/image" Target="../media/image1.png"/><Relationship Id="rId4" Type="http://schemas.openxmlformats.org/officeDocument/2006/relationships/image" Target="../media/image5.png"/><Relationship Id="rId5" Type="http://schemas.openxmlformats.org/officeDocument/2006/relationships/image" Target="../media/image2.png"/><Relationship Id="rId6" Type="http://schemas.openxmlformats.org/officeDocument/2006/relationships/image" Target="../media/image10.png"/><Relationship Id="rId7" Type="http://schemas.openxmlformats.org/officeDocument/2006/relationships/image" Target="../media/image6.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iapositiva titolo">
  <p:cSld name="Diapositiva titolo">
    <p:spTree>
      <p:nvGrpSpPr>
        <p:cNvPr id="15" name="Shape 15"/>
        <p:cNvGrpSpPr/>
        <p:nvPr/>
      </p:nvGrpSpPr>
      <p:grpSpPr>
        <a:xfrm>
          <a:off x="0" y="0"/>
          <a:ext cx="0" cy="0"/>
          <a:chOff x="0" y="0"/>
          <a:chExt cx="0" cy="0"/>
        </a:xfrm>
      </p:grpSpPr>
      <p:sp>
        <p:nvSpPr>
          <p:cNvPr id="16" name="Google Shape;16;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spcBef>
                <a:spcPts val="0"/>
              </a:spcBef>
              <a:spcAft>
                <a:spcPts val="0"/>
              </a:spcAft>
              <a:buClr>
                <a:srgbClr val="888888"/>
              </a:buClr>
              <a:buSzPts val="1200"/>
              <a:buFont typeface="Quattrocento Sans"/>
              <a:buNone/>
              <a:defRPr b="0" i="0" sz="1200" u="none" cap="none" strike="noStrike">
                <a:solidFill>
                  <a:srgbClr val="888888"/>
                </a:solidFill>
                <a:latin typeface="Quattrocento Sans"/>
                <a:ea typeface="Quattrocento Sans"/>
                <a:cs typeface="Quattrocento Sans"/>
                <a:sym typeface="Quattrocento Sans"/>
              </a:defRPr>
            </a:lvl1pPr>
            <a:lvl2pPr indent="0" lvl="1" marL="0" marR="0" algn="r">
              <a:spcBef>
                <a:spcPts val="0"/>
              </a:spcBef>
              <a:spcAft>
                <a:spcPts val="0"/>
              </a:spcAft>
              <a:buClr>
                <a:srgbClr val="888888"/>
              </a:buClr>
              <a:buSzPts val="1200"/>
              <a:buFont typeface="Quattrocento Sans"/>
              <a:buNone/>
              <a:defRPr b="0" i="0" sz="1200" u="none" cap="none" strike="noStrike">
                <a:solidFill>
                  <a:srgbClr val="888888"/>
                </a:solidFill>
                <a:latin typeface="Quattrocento Sans"/>
                <a:ea typeface="Quattrocento Sans"/>
                <a:cs typeface="Quattrocento Sans"/>
                <a:sym typeface="Quattrocento Sans"/>
              </a:defRPr>
            </a:lvl2pPr>
            <a:lvl3pPr indent="0" lvl="2" marL="0" marR="0" algn="r">
              <a:spcBef>
                <a:spcPts val="0"/>
              </a:spcBef>
              <a:spcAft>
                <a:spcPts val="0"/>
              </a:spcAft>
              <a:buClr>
                <a:srgbClr val="888888"/>
              </a:buClr>
              <a:buSzPts val="1200"/>
              <a:buFont typeface="Quattrocento Sans"/>
              <a:buNone/>
              <a:defRPr b="0" i="0" sz="1200" u="none" cap="none" strike="noStrike">
                <a:solidFill>
                  <a:srgbClr val="888888"/>
                </a:solidFill>
                <a:latin typeface="Quattrocento Sans"/>
                <a:ea typeface="Quattrocento Sans"/>
                <a:cs typeface="Quattrocento Sans"/>
                <a:sym typeface="Quattrocento Sans"/>
              </a:defRPr>
            </a:lvl3pPr>
            <a:lvl4pPr indent="0" lvl="3" marL="0" marR="0" algn="r">
              <a:spcBef>
                <a:spcPts val="0"/>
              </a:spcBef>
              <a:spcAft>
                <a:spcPts val="0"/>
              </a:spcAft>
              <a:buClr>
                <a:srgbClr val="888888"/>
              </a:buClr>
              <a:buSzPts val="1200"/>
              <a:buFont typeface="Quattrocento Sans"/>
              <a:buNone/>
              <a:defRPr b="0" i="0" sz="1200" u="none" cap="none" strike="noStrike">
                <a:solidFill>
                  <a:srgbClr val="888888"/>
                </a:solidFill>
                <a:latin typeface="Quattrocento Sans"/>
                <a:ea typeface="Quattrocento Sans"/>
                <a:cs typeface="Quattrocento Sans"/>
                <a:sym typeface="Quattrocento Sans"/>
              </a:defRPr>
            </a:lvl4pPr>
            <a:lvl5pPr indent="0" lvl="4" marL="0" marR="0" algn="r">
              <a:spcBef>
                <a:spcPts val="0"/>
              </a:spcBef>
              <a:spcAft>
                <a:spcPts val="0"/>
              </a:spcAft>
              <a:buClr>
                <a:srgbClr val="888888"/>
              </a:buClr>
              <a:buSzPts val="1200"/>
              <a:buFont typeface="Quattrocento Sans"/>
              <a:buNone/>
              <a:defRPr b="0" i="0" sz="1200" u="none" cap="none" strike="noStrike">
                <a:solidFill>
                  <a:srgbClr val="888888"/>
                </a:solidFill>
                <a:latin typeface="Quattrocento Sans"/>
                <a:ea typeface="Quattrocento Sans"/>
                <a:cs typeface="Quattrocento Sans"/>
                <a:sym typeface="Quattrocento Sans"/>
              </a:defRPr>
            </a:lvl5pPr>
            <a:lvl6pPr indent="0" lvl="5" marL="0" marR="0" algn="r">
              <a:spcBef>
                <a:spcPts val="0"/>
              </a:spcBef>
              <a:spcAft>
                <a:spcPts val="0"/>
              </a:spcAft>
              <a:buClr>
                <a:srgbClr val="888888"/>
              </a:buClr>
              <a:buSzPts val="1200"/>
              <a:buFont typeface="Quattrocento Sans"/>
              <a:buNone/>
              <a:defRPr b="0" i="0" sz="1200" u="none" cap="none" strike="noStrike">
                <a:solidFill>
                  <a:srgbClr val="888888"/>
                </a:solidFill>
                <a:latin typeface="Quattrocento Sans"/>
                <a:ea typeface="Quattrocento Sans"/>
                <a:cs typeface="Quattrocento Sans"/>
                <a:sym typeface="Quattrocento Sans"/>
              </a:defRPr>
            </a:lvl6pPr>
            <a:lvl7pPr indent="0" lvl="6" marL="0" marR="0" algn="r">
              <a:spcBef>
                <a:spcPts val="0"/>
              </a:spcBef>
              <a:spcAft>
                <a:spcPts val="0"/>
              </a:spcAft>
              <a:buClr>
                <a:srgbClr val="888888"/>
              </a:buClr>
              <a:buSzPts val="1200"/>
              <a:buFont typeface="Quattrocento Sans"/>
              <a:buNone/>
              <a:defRPr b="0" i="0" sz="1200" u="none" cap="none" strike="noStrike">
                <a:solidFill>
                  <a:srgbClr val="888888"/>
                </a:solidFill>
                <a:latin typeface="Quattrocento Sans"/>
                <a:ea typeface="Quattrocento Sans"/>
                <a:cs typeface="Quattrocento Sans"/>
                <a:sym typeface="Quattrocento Sans"/>
              </a:defRPr>
            </a:lvl7pPr>
            <a:lvl8pPr indent="0" lvl="7" marL="0" marR="0" algn="r">
              <a:spcBef>
                <a:spcPts val="0"/>
              </a:spcBef>
              <a:spcAft>
                <a:spcPts val="0"/>
              </a:spcAft>
              <a:buClr>
                <a:srgbClr val="888888"/>
              </a:buClr>
              <a:buSzPts val="1200"/>
              <a:buFont typeface="Quattrocento Sans"/>
              <a:buNone/>
              <a:defRPr b="0" i="0" sz="1200" u="none" cap="none" strike="noStrike">
                <a:solidFill>
                  <a:srgbClr val="888888"/>
                </a:solidFill>
                <a:latin typeface="Quattrocento Sans"/>
                <a:ea typeface="Quattrocento Sans"/>
                <a:cs typeface="Quattrocento Sans"/>
                <a:sym typeface="Quattrocento Sans"/>
              </a:defRPr>
            </a:lvl8pPr>
            <a:lvl9pPr indent="0" lvl="8" marL="0" marR="0" algn="r">
              <a:spcBef>
                <a:spcPts val="0"/>
              </a:spcBef>
              <a:spcAft>
                <a:spcPts val="0"/>
              </a:spcAft>
              <a:buClr>
                <a:srgbClr val="888888"/>
              </a:buClr>
              <a:buSzPts val="1200"/>
              <a:buFont typeface="Quattrocento Sans"/>
              <a:buNone/>
              <a:defRPr b="0" i="0" sz="1200" u="none" cap="none" strike="noStrike">
                <a:solidFill>
                  <a:srgbClr val="888888"/>
                </a:solidFill>
                <a:latin typeface="Quattrocento Sans"/>
                <a:ea typeface="Quattrocento Sans"/>
                <a:cs typeface="Quattrocento Sans"/>
                <a:sym typeface="Quattrocento Sans"/>
              </a:defRPr>
            </a:lvl9pPr>
          </a:lstStyle>
          <a:p>
            <a:pPr indent="0" lvl="0" marL="0" rtl="0" algn="r">
              <a:spcBef>
                <a:spcPts val="0"/>
              </a:spcBef>
              <a:spcAft>
                <a:spcPts val="0"/>
              </a:spcAft>
              <a:buNone/>
            </a:pPr>
            <a:fld id="{00000000-1234-1234-1234-123412341234}" type="slidenum">
              <a:rPr lang="it-IT"/>
              <a:t>‹#›</a:t>
            </a:fld>
            <a:endParaRPr/>
          </a:p>
        </p:txBody>
      </p:sp>
      <p:sp>
        <p:nvSpPr>
          <p:cNvPr id="17" name="Google Shape;17;p36"/>
          <p:cNvSpPr/>
          <p:nvPr/>
        </p:nvSpPr>
        <p:spPr>
          <a:xfrm>
            <a:off x="1155555" y="5893945"/>
            <a:ext cx="2230196" cy="73862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Clr>
                <a:schemeClr val="dk1"/>
              </a:buClr>
              <a:buSzPts val="700"/>
              <a:buFont typeface="Calibri"/>
              <a:buNone/>
            </a:pPr>
            <a:r>
              <a:rPr b="0" i="0" lang="it-IT" sz="700" u="none" cap="none" strike="noStrike">
                <a:solidFill>
                  <a:schemeClr val="dk1"/>
                </a:solidFill>
                <a:latin typeface="Calibri"/>
                <a:ea typeface="Calibri"/>
                <a:cs typeface="Calibri"/>
                <a:sym typeface="Calibri"/>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endParaRPr b="0" i="0" sz="700" u="none" cap="none" strike="noStrike">
              <a:solidFill>
                <a:schemeClr val="dk1"/>
              </a:solidFill>
              <a:latin typeface="Calibri"/>
              <a:ea typeface="Calibri"/>
              <a:cs typeface="Calibri"/>
              <a:sym typeface="Calibri"/>
            </a:endParaRPr>
          </a:p>
        </p:txBody>
      </p:sp>
      <p:pic>
        <p:nvPicPr>
          <p:cNvPr id="18" name="Google Shape;18;p36"/>
          <p:cNvPicPr preferRelativeResize="0"/>
          <p:nvPr/>
        </p:nvPicPr>
        <p:blipFill rotWithShape="1">
          <a:blip r:embed="rId2">
            <a:alphaModFix/>
          </a:blip>
          <a:srcRect b="0" l="0" r="0" t="0"/>
          <a:stretch/>
        </p:blipFill>
        <p:spPr>
          <a:xfrm>
            <a:off x="245784" y="5990363"/>
            <a:ext cx="820374" cy="545786"/>
          </a:xfrm>
          <a:prstGeom prst="rect">
            <a:avLst/>
          </a:prstGeom>
          <a:noFill/>
          <a:ln>
            <a:noFill/>
          </a:ln>
        </p:spPr>
      </p:pic>
      <p:pic>
        <p:nvPicPr>
          <p:cNvPr descr="C:\Users\Fedele Colantuono\Downloads\safety-logo01(1).png" id="19" name="Google Shape;19;p36"/>
          <p:cNvPicPr preferRelativeResize="0"/>
          <p:nvPr/>
        </p:nvPicPr>
        <p:blipFill rotWithShape="1">
          <a:blip r:embed="rId3">
            <a:alphaModFix/>
          </a:blip>
          <a:srcRect b="0" l="0" r="0" t="0"/>
          <a:stretch/>
        </p:blipFill>
        <p:spPr>
          <a:xfrm>
            <a:off x="429150" y="0"/>
            <a:ext cx="6070759" cy="1513895"/>
          </a:xfrm>
          <a:prstGeom prst="rect">
            <a:avLst/>
          </a:prstGeom>
          <a:noFill/>
          <a:ln>
            <a:noFill/>
          </a:ln>
        </p:spPr>
      </p:pic>
      <p:sp>
        <p:nvSpPr>
          <p:cNvPr id="20" name="Google Shape;20;p36"/>
          <p:cNvSpPr/>
          <p:nvPr/>
        </p:nvSpPr>
        <p:spPr>
          <a:xfrm>
            <a:off x="0" y="1422971"/>
            <a:ext cx="12192000" cy="4012058"/>
          </a:xfrm>
          <a:prstGeom prst="rect">
            <a:avLst/>
          </a:prstGeom>
          <a:solidFill>
            <a:srgbClr val="775CA4"/>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Quattrocento Sans"/>
              <a:buNone/>
            </a:pPr>
            <a:r>
              <a:t/>
            </a:r>
            <a:endParaRPr b="0" i="0" sz="1800" u="none" cap="none" strike="noStrike">
              <a:solidFill>
                <a:schemeClr val="lt1"/>
              </a:solidFill>
              <a:latin typeface="Calibri"/>
              <a:ea typeface="Calibri"/>
              <a:cs typeface="Calibri"/>
              <a:sym typeface="Calibri"/>
            </a:endParaRPr>
          </a:p>
        </p:txBody>
      </p:sp>
      <p:pic>
        <p:nvPicPr>
          <p:cNvPr id="21" name="Google Shape;21;p36"/>
          <p:cNvPicPr preferRelativeResize="0"/>
          <p:nvPr/>
        </p:nvPicPr>
        <p:blipFill rotWithShape="1">
          <a:blip r:embed="rId4">
            <a:alphaModFix/>
          </a:blip>
          <a:srcRect b="0" l="0" r="0" t="0"/>
          <a:stretch/>
        </p:blipFill>
        <p:spPr>
          <a:xfrm>
            <a:off x="4582756" y="1509578"/>
            <a:ext cx="6842873" cy="3882014"/>
          </a:xfrm>
          <a:prstGeom prst="rect">
            <a:avLst/>
          </a:prstGeom>
          <a:noFill/>
          <a:ln>
            <a:noFill/>
          </a:ln>
        </p:spPr>
      </p:pic>
      <p:pic>
        <p:nvPicPr>
          <p:cNvPr id="22" name="Google Shape;22;p36"/>
          <p:cNvPicPr preferRelativeResize="0"/>
          <p:nvPr/>
        </p:nvPicPr>
        <p:blipFill rotWithShape="1">
          <a:blip r:embed="rId5">
            <a:alphaModFix/>
          </a:blip>
          <a:srcRect b="0" l="0" r="0" t="0"/>
          <a:stretch/>
        </p:blipFill>
        <p:spPr>
          <a:xfrm>
            <a:off x="11121550" y="4080390"/>
            <a:ext cx="304079" cy="1376358"/>
          </a:xfrm>
          <a:prstGeom prst="rect">
            <a:avLst/>
          </a:prstGeom>
          <a:noFill/>
          <a:ln>
            <a:noFill/>
          </a:ln>
        </p:spPr>
      </p:pic>
      <p:pic>
        <p:nvPicPr>
          <p:cNvPr id="23" name="Google Shape;23;p36"/>
          <p:cNvPicPr preferRelativeResize="0"/>
          <p:nvPr/>
        </p:nvPicPr>
        <p:blipFill rotWithShape="1">
          <a:blip r:embed="rId6">
            <a:alphaModFix/>
          </a:blip>
          <a:srcRect b="0" l="0" r="0" t="0"/>
          <a:stretch/>
        </p:blipFill>
        <p:spPr>
          <a:xfrm>
            <a:off x="3471209" y="5855341"/>
            <a:ext cx="2223094" cy="757367"/>
          </a:xfrm>
          <a:prstGeom prst="rect">
            <a:avLst/>
          </a:prstGeom>
          <a:noFill/>
          <a:ln>
            <a:noFill/>
          </a:ln>
        </p:spPr>
      </p:pic>
      <p:pic>
        <p:nvPicPr>
          <p:cNvPr id="24" name="Google Shape;24;p36"/>
          <p:cNvPicPr preferRelativeResize="0"/>
          <p:nvPr/>
        </p:nvPicPr>
        <p:blipFill rotWithShape="1">
          <a:blip r:embed="rId7">
            <a:alphaModFix/>
          </a:blip>
          <a:srcRect b="0" l="0" r="0" t="0"/>
          <a:stretch/>
        </p:blipFill>
        <p:spPr>
          <a:xfrm>
            <a:off x="5930889" y="5598980"/>
            <a:ext cx="2013485" cy="1013728"/>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Leer" type="blank">
  <p:cSld name="BLANK">
    <p:spTree>
      <p:nvGrpSpPr>
        <p:cNvPr id="25" name="Shape 25"/>
        <p:cNvGrpSpPr/>
        <p:nvPr/>
      </p:nvGrpSpPr>
      <p:grpSpPr>
        <a:xfrm>
          <a:off x="0" y="0"/>
          <a:ext cx="0" cy="0"/>
          <a:chOff x="0" y="0"/>
          <a:chExt cx="0" cy="0"/>
        </a:xfrm>
      </p:grpSpPr>
      <p:sp>
        <p:nvSpPr>
          <p:cNvPr id="26" name="Google Shape;26;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el und Inhalt" type="obj">
  <p:cSld name="OBJECT">
    <p:spTree>
      <p:nvGrpSpPr>
        <p:cNvPr id="29" name="Shape 29"/>
        <p:cNvGrpSpPr/>
        <p:nvPr/>
      </p:nvGrpSpPr>
      <p:grpSpPr>
        <a:xfrm>
          <a:off x="0" y="0"/>
          <a:ext cx="0" cy="0"/>
          <a:chOff x="0" y="0"/>
          <a:chExt cx="0" cy="0"/>
        </a:xfrm>
      </p:grpSpPr>
      <p:sp>
        <p:nvSpPr>
          <p:cNvPr id="30" name="Google Shape;30;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3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elfolie" type="title">
  <p:cSld name="TITLE">
    <p:spTree>
      <p:nvGrpSpPr>
        <p:cNvPr id="35" name="Shape 35"/>
        <p:cNvGrpSpPr/>
        <p:nvPr/>
      </p:nvGrpSpPr>
      <p:grpSpPr>
        <a:xfrm>
          <a:off x="0" y="0"/>
          <a:ext cx="0" cy="0"/>
          <a:chOff x="0" y="0"/>
          <a:chExt cx="0" cy="0"/>
        </a:xfrm>
      </p:grpSpPr>
      <p:sp>
        <p:nvSpPr>
          <p:cNvPr id="36" name="Google Shape;36;p39"/>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entury Gothic"/>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 name="Google Shape;37;p39"/>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38" name="Google Shape;38;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Abschnittsüberschrift" type="secHead">
  <p:cSld name="SECTION_HEADER">
    <p:spTree>
      <p:nvGrpSpPr>
        <p:cNvPr id="41" name="Shape 41"/>
        <p:cNvGrpSpPr/>
        <p:nvPr/>
      </p:nvGrpSpPr>
      <p:grpSpPr>
        <a:xfrm>
          <a:off x="0" y="0"/>
          <a:ext cx="0" cy="0"/>
          <a:chOff x="0" y="0"/>
          <a:chExt cx="0" cy="0"/>
        </a:xfrm>
      </p:grpSpPr>
      <p:sp>
        <p:nvSpPr>
          <p:cNvPr id="42" name="Google Shape;42;p40"/>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entury Gothic"/>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40"/>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4" name="Google Shape;44;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Zwei Inhalte" type="twoObj">
  <p:cSld name="TWO_OBJECTS">
    <p:spTree>
      <p:nvGrpSpPr>
        <p:cNvPr id="47" name="Shape 47"/>
        <p:cNvGrpSpPr/>
        <p:nvPr/>
      </p:nvGrpSpPr>
      <p:grpSpPr>
        <a:xfrm>
          <a:off x="0" y="0"/>
          <a:ext cx="0" cy="0"/>
          <a:chOff x="0" y="0"/>
          <a:chExt cx="0" cy="0"/>
        </a:xfrm>
      </p:grpSpPr>
      <p:sp>
        <p:nvSpPr>
          <p:cNvPr id="48" name="Google Shape;48;p4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9" name="Google Shape;49;p41"/>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41"/>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1" name="Google Shape;51;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gleich" type="twoTxTwoObj">
  <p:cSld name="TWO_OBJECTS_WITH_TEXT">
    <p:spTree>
      <p:nvGrpSpPr>
        <p:cNvPr id="54" name="Shape 54"/>
        <p:cNvGrpSpPr/>
        <p:nvPr/>
      </p:nvGrpSpPr>
      <p:grpSpPr>
        <a:xfrm>
          <a:off x="0" y="0"/>
          <a:ext cx="0" cy="0"/>
          <a:chOff x="0" y="0"/>
          <a:chExt cx="0" cy="0"/>
        </a:xfrm>
      </p:grpSpPr>
      <p:sp>
        <p:nvSpPr>
          <p:cNvPr id="55" name="Google Shape;55;p42"/>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42"/>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7" name="Google Shape;57;p42"/>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8" name="Google Shape;58;p42"/>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9" name="Google Shape;59;p42"/>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0" name="Google Shape;60;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r Titel" type="titleOnly">
  <p:cSld name="TITLE_ONLY">
    <p:spTree>
      <p:nvGrpSpPr>
        <p:cNvPr id="63" name="Shape 63"/>
        <p:cNvGrpSpPr/>
        <p:nvPr/>
      </p:nvGrpSpPr>
      <p:grpSpPr>
        <a:xfrm>
          <a:off x="0" y="0"/>
          <a:ext cx="0" cy="0"/>
          <a:chOff x="0" y="0"/>
          <a:chExt cx="0" cy="0"/>
        </a:xfrm>
      </p:grpSpPr>
      <p:sp>
        <p:nvSpPr>
          <p:cNvPr id="64" name="Google Shape;64;p4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 name="Google Shape;65;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halt mit Beschriftung" type="objTx">
  <p:cSld name="OBJECT_WITH_CAPTION_TEXT">
    <p:spTree>
      <p:nvGrpSpPr>
        <p:cNvPr id="68" name="Shape 68"/>
        <p:cNvGrpSpPr/>
        <p:nvPr/>
      </p:nvGrpSpPr>
      <p:grpSpPr>
        <a:xfrm>
          <a:off x="0" y="0"/>
          <a:ext cx="0" cy="0"/>
          <a:chOff x="0" y="0"/>
          <a:chExt cx="0" cy="0"/>
        </a:xfrm>
      </p:grpSpPr>
      <p:sp>
        <p:nvSpPr>
          <p:cNvPr id="69" name="Google Shape;69;p4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4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1" name="Google Shape;71;p4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2" name="Google Shape;72;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ld mit Beschriftung" type="picTx">
  <p:cSld name="PICTURE_WITH_CAPTION_TEXT">
    <p:spTree>
      <p:nvGrpSpPr>
        <p:cNvPr id="75" name="Shape 75"/>
        <p:cNvGrpSpPr/>
        <p:nvPr/>
      </p:nvGrpSpPr>
      <p:grpSpPr>
        <a:xfrm>
          <a:off x="0" y="0"/>
          <a:ext cx="0" cy="0"/>
          <a:chOff x="0" y="0"/>
          <a:chExt cx="0" cy="0"/>
        </a:xfrm>
      </p:grpSpPr>
      <p:sp>
        <p:nvSpPr>
          <p:cNvPr id="76" name="Google Shape;76;p4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7" name="Google Shape;77;p45"/>
          <p:cNvSpPr/>
          <p:nvPr>
            <p:ph idx="2" type="pic"/>
          </p:nvPr>
        </p:nvSpPr>
        <p:spPr>
          <a:xfrm>
            <a:off x="5183188" y="987425"/>
            <a:ext cx="6172200" cy="4873625"/>
          </a:xfrm>
          <a:prstGeom prst="rect">
            <a:avLst/>
          </a:prstGeom>
          <a:noFill/>
          <a:ln>
            <a:noFill/>
          </a:ln>
        </p:spPr>
      </p:sp>
      <p:sp>
        <p:nvSpPr>
          <p:cNvPr id="78" name="Google Shape;78;p4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9" name="Google Shape;79;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el und vertikaler Text" type="vertTx">
  <p:cSld name="VERTICAL_TEXT">
    <p:spTree>
      <p:nvGrpSpPr>
        <p:cNvPr id="82" name="Shape 82"/>
        <p:cNvGrpSpPr/>
        <p:nvPr/>
      </p:nvGrpSpPr>
      <p:grpSpPr>
        <a:xfrm>
          <a:off x="0" y="0"/>
          <a:ext cx="0" cy="0"/>
          <a:chOff x="0" y="0"/>
          <a:chExt cx="0" cy="0"/>
        </a:xfrm>
      </p:grpSpPr>
      <p:sp>
        <p:nvSpPr>
          <p:cNvPr id="83" name="Google Shape;83;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4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5" name="Google Shape;85;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kaler Titel und Text" type="vertTitleAndTx">
  <p:cSld name="VERTICAL_TITLE_AND_VERTICAL_TEXT">
    <p:spTree>
      <p:nvGrpSpPr>
        <p:cNvPr id="88" name="Shape 88"/>
        <p:cNvGrpSpPr/>
        <p:nvPr/>
      </p:nvGrpSpPr>
      <p:grpSpPr>
        <a:xfrm>
          <a:off x="0" y="0"/>
          <a:ext cx="0" cy="0"/>
          <a:chOff x="0" y="0"/>
          <a:chExt cx="0" cy="0"/>
        </a:xfrm>
      </p:grpSpPr>
      <p:sp>
        <p:nvSpPr>
          <p:cNvPr id="89" name="Google Shape;89;p4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 name="Google Shape;90;p4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1" name="Google Shape;91;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it-IT"/>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entury Gothic"/>
              <a:buNone/>
              <a:defRPr b="0" i="0" sz="4400" u="none" cap="none" strike="noStrike">
                <a:solidFill>
                  <a:schemeClr val="dk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Quattrocento Sans"/>
                <a:ea typeface="Quattrocento Sans"/>
                <a:cs typeface="Quattrocento Sans"/>
                <a:sym typeface="Quattrocento Sans"/>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Quattrocento Sans"/>
                <a:ea typeface="Quattrocento Sans"/>
                <a:cs typeface="Quattrocento Sans"/>
                <a:sym typeface="Quattrocento Sans"/>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Quattrocento Sans"/>
                <a:ea typeface="Quattrocento Sans"/>
                <a:cs typeface="Quattrocento Sans"/>
                <a:sym typeface="Quattrocento Sans"/>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Quattrocento Sans"/>
                <a:ea typeface="Quattrocento Sans"/>
                <a:cs typeface="Quattrocento Sans"/>
                <a:sym typeface="Quattrocento Sans"/>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Quattrocento Sans"/>
                <a:ea typeface="Quattrocento Sans"/>
                <a:cs typeface="Quattrocento Sans"/>
                <a:sym typeface="Quattrocento Sans"/>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Quattrocento Sans"/>
                <a:ea typeface="Quattrocento Sans"/>
                <a:cs typeface="Quattrocento Sans"/>
                <a:sym typeface="Quattrocento Sans"/>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Quattrocento Sans"/>
                <a:ea typeface="Quattrocento Sans"/>
                <a:cs typeface="Quattrocento Sans"/>
                <a:sym typeface="Quattrocento Sans"/>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Quattrocento Sans"/>
                <a:ea typeface="Quattrocento Sans"/>
                <a:cs typeface="Quattrocento Sans"/>
                <a:sym typeface="Quattrocento Sans"/>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Quattrocento Sans"/>
                <a:ea typeface="Quattrocento Sans"/>
                <a:cs typeface="Quattrocento Sans"/>
                <a:sym typeface="Quattrocento Sans"/>
              </a:defRPr>
            </a:lvl9pPr>
          </a:lstStyle>
          <a:p/>
        </p:txBody>
      </p:sp>
      <p:sp>
        <p:nvSpPr>
          <p:cNvPr id="12" name="Google Shape;12;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Quattrocento Sans"/>
                <a:ea typeface="Quattrocento Sans"/>
                <a:cs typeface="Quattrocento Sans"/>
                <a:sym typeface="Quattrocento Sans"/>
              </a:defRPr>
            </a:lvl1pPr>
            <a:lvl2pPr lvl="1" marR="0" rtl="0" algn="l">
              <a:spcBef>
                <a:spcPts val="0"/>
              </a:spcBef>
              <a:spcAft>
                <a:spcPts val="0"/>
              </a:spcAft>
              <a:buSzPts val="1400"/>
              <a:buNone/>
              <a:defRPr b="0" i="0" sz="1800" u="none" cap="none" strike="noStrike">
                <a:solidFill>
                  <a:schemeClr val="dk1"/>
                </a:solidFill>
                <a:latin typeface="Quattrocento Sans"/>
                <a:ea typeface="Quattrocento Sans"/>
                <a:cs typeface="Quattrocento Sans"/>
                <a:sym typeface="Quattrocento Sans"/>
              </a:defRPr>
            </a:lvl2pPr>
            <a:lvl3pPr lvl="2" marR="0" rtl="0" algn="l">
              <a:spcBef>
                <a:spcPts val="0"/>
              </a:spcBef>
              <a:spcAft>
                <a:spcPts val="0"/>
              </a:spcAft>
              <a:buSzPts val="1400"/>
              <a:buNone/>
              <a:defRPr b="0" i="0" sz="1800" u="none" cap="none" strike="noStrike">
                <a:solidFill>
                  <a:schemeClr val="dk1"/>
                </a:solidFill>
                <a:latin typeface="Quattrocento Sans"/>
                <a:ea typeface="Quattrocento Sans"/>
                <a:cs typeface="Quattrocento Sans"/>
                <a:sym typeface="Quattrocento Sans"/>
              </a:defRPr>
            </a:lvl3pPr>
            <a:lvl4pPr lvl="3" marR="0" rtl="0" algn="l">
              <a:spcBef>
                <a:spcPts val="0"/>
              </a:spcBef>
              <a:spcAft>
                <a:spcPts val="0"/>
              </a:spcAft>
              <a:buSzPts val="1400"/>
              <a:buNone/>
              <a:defRPr b="0" i="0" sz="1800" u="none" cap="none" strike="noStrike">
                <a:solidFill>
                  <a:schemeClr val="dk1"/>
                </a:solidFill>
                <a:latin typeface="Quattrocento Sans"/>
                <a:ea typeface="Quattrocento Sans"/>
                <a:cs typeface="Quattrocento Sans"/>
                <a:sym typeface="Quattrocento Sans"/>
              </a:defRPr>
            </a:lvl4pPr>
            <a:lvl5pPr lvl="4" marR="0" rtl="0" algn="l">
              <a:spcBef>
                <a:spcPts val="0"/>
              </a:spcBef>
              <a:spcAft>
                <a:spcPts val="0"/>
              </a:spcAft>
              <a:buSzPts val="1400"/>
              <a:buNone/>
              <a:defRPr b="0" i="0" sz="1800" u="none" cap="none" strike="noStrike">
                <a:solidFill>
                  <a:schemeClr val="dk1"/>
                </a:solidFill>
                <a:latin typeface="Quattrocento Sans"/>
                <a:ea typeface="Quattrocento Sans"/>
                <a:cs typeface="Quattrocento Sans"/>
                <a:sym typeface="Quattrocento Sans"/>
              </a:defRPr>
            </a:lvl5pPr>
            <a:lvl6pPr lvl="5" marR="0" rtl="0" algn="l">
              <a:spcBef>
                <a:spcPts val="0"/>
              </a:spcBef>
              <a:spcAft>
                <a:spcPts val="0"/>
              </a:spcAft>
              <a:buSzPts val="1400"/>
              <a:buNone/>
              <a:defRPr b="0" i="0" sz="1800" u="none" cap="none" strike="noStrike">
                <a:solidFill>
                  <a:schemeClr val="dk1"/>
                </a:solidFill>
                <a:latin typeface="Quattrocento Sans"/>
                <a:ea typeface="Quattrocento Sans"/>
                <a:cs typeface="Quattrocento Sans"/>
                <a:sym typeface="Quattrocento Sans"/>
              </a:defRPr>
            </a:lvl6pPr>
            <a:lvl7pPr lvl="6" marR="0" rtl="0" algn="l">
              <a:spcBef>
                <a:spcPts val="0"/>
              </a:spcBef>
              <a:spcAft>
                <a:spcPts val="0"/>
              </a:spcAft>
              <a:buSzPts val="1400"/>
              <a:buNone/>
              <a:defRPr b="0" i="0" sz="1800" u="none" cap="none" strike="noStrike">
                <a:solidFill>
                  <a:schemeClr val="dk1"/>
                </a:solidFill>
                <a:latin typeface="Quattrocento Sans"/>
                <a:ea typeface="Quattrocento Sans"/>
                <a:cs typeface="Quattrocento Sans"/>
                <a:sym typeface="Quattrocento Sans"/>
              </a:defRPr>
            </a:lvl7pPr>
            <a:lvl8pPr lvl="7" marR="0" rtl="0" algn="l">
              <a:spcBef>
                <a:spcPts val="0"/>
              </a:spcBef>
              <a:spcAft>
                <a:spcPts val="0"/>
              </a:spcAft>
              <a:buSzPts val="1400"/>
              <a:buNone/>
              <a:defRPr b="0" i="0" sz="1800" u="none" cap="none" strike="noStrike">
                <a:solidFill>
                  <a:schemeClr val="dk1"/>
                </a:solidFill>
                <a:latin typeface="Quattrocento Sans"/>
                <a:ea typeface="Quattrocento Sans"/>
                <a:cs typeface="Quattrocento Sans"/>
                <a:sym typeface="Quattrocento Sans"/>
              </a:defRPr>
            </a:lvl8pPr>
            <a:lvl9pPr lvl="8" marR="0" rtl="0" algn="l">
              <a:spcBef>
                <a:spcPts val="0"/>
              </a:spcBef>
              <a:spcAft>
                <a:spcPts val="0"/>
              </a:spcAft>
              <a:buSzPts val="1400"/>
              <a:buNone/>
              <a:defRPr b="0" i="0" sz="1800" u="none" cap="none" strike="noStrike">
                <a:solidFill>
                  <a:schemeClr val="dk1"/>
                </a:solidFill>
                <a:latin typeface="Quattrocento Sans"/>
                <a:ea typeface="Quattrocento Sans"/>
                <a:cs typeface="Quattrocento Sans"/>
                <a:sym typeface="Quattrocento Sans"/>
              </a:defRPr>
            </a:lvl9pPr>
          </a:lstStyle>
          <a:p/>
        </p:txBody>
      </p:sp>
      <p:sp>
        <p:nvSpPr>
          <p:cNvPr id="13" name="Google Shape;13;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Quattrocento Sans"/>
                <a:ea typeface="Quattrocento Sans"/>
                <a:cs typeface="Quattrocento Sans"/>
                <a:sym typeface="Quattrocento Sans"/>
              </a:defRPr>
            </a:lvl1pPr>
            <a:lvl2pPr lvl="1" marR="0" rtl="0" algn="l">
              <a:spcBef>
                <a:spcPts val="0"/>
              </a:spcBef>
              <a:spcAft>
                <a:spcPts val="0"/>
              </a:spcAft>
              <a:buSzPts val="1400"/>
              <a:buNone/>
              <a:defRPr b="0" i="0" sz="1800" u="none" cap="none" strike="noStrike">
                <a:solidFill>
                  <a:schemeClr val="dk1"/>
                </a:solidFill>
                <a:latin typeface="Quattrocento Sans"/>
                <a:ea typeface="Quattrocento Sans"/>
                <a:cs typeface="Quattrocento Sans"/>
                <a:sym typeface="Quattrocento Sans"/>
              </a:defRPr>
            </a:lvl2pPr>
            <a:lvl3pPr lvl="2" marR="0" rtl="0" algn="l">
              <a:spcBef>
                <a:spcPts val="0"/>
              </a:spcBef>
              <a:spcAft>
                <a:spcPts val="0"/>
              </a:spcAft>
              <a:buSzPts val="1400"/>
              <a:buNone/>
              <a:defRPr b="0" i="0" sz="1800" u="none" cap="none" strike="noStrike">
                <a:solidFill>
                  <a:schemeClr val="dk1"/>
                </a:solidFill>
                <a:latin typeface="Quattrocento Sans"/>
                <a:ea typeface="Quattrocento Sans"/>
                <a:cs typeface="Quattrocento Sans"/>
                <a:sym typeface="Quattrocento Sans"/>
              </a:defRPr>
            </a:lvl3pPr>
            <a:lvl4pPr lvl="3" marR="0" rtl="0" algn="l">
              <a:spcBef>
                <a:spcPts val="0"/>
              </a:spcBef>
              <a:spcAft>
                <a:spcPts val="0"/>
              </a:spcAft>
              <a:buSzPts val="1400"/>
              <a:buNone/>
              <a:defRPr b="0" i="0" sz="1800" u="none" cap="none" strike="noStrike">
                <a:solidFill>
                  <a:schemeClr val="dk1"/>
                </a:solidFill>
                <a:latin typeface="Quattrocento Sans"/>
                <a:ea typeface="Quattrocento Sans"/>
                <a:cs typeface="Quattrocento Sans"/>
                <a:sym typeface="Quattrocento Sans"/>
              </a:defRPr>
            </a:lvl4pPr>
            <a:lvl5pPr lvl="4" marR="0" rtl="0" algn="l">
              <a:spcBef>
                <a:spcPts val="0"/>
              </a:spcBef>
              <a:spcAft>
                <a:spcPts val="0"/>
              </a:spcAft>
              <a:buSzPts val="1400"/>
              <a:buNone/>
              <a:defRPr b="0" i="0" sz="1800" u="none" cap="none" strike="noStrike">
                <a:solidFill>
                  <a:schemeClr val="dk1"/>
                </a:solidFill>
                <a:latin typeface="Quattrocento Sans"/>
                <a:ea typeface="Quattrocento Sans"/>
                <a:cs typeface="Quattrocento Sans"/>
                <a:sym typeface="Quattrocento Sans"/>
              </a:defRPr>
            </a:lvl5pPr>
            <a:lvl6pPr lvl="5" marR="0" rtl="0" algn="l">
              <a:spcBef>
                <a:spcPts val="0"/>
              </a:spcBef>
              <a:spcAft>
                <a:spcPts val="0"/>
              </a:spcAft>
              <a:buSzPts val="1400"/>
              <a:buNone/>
              <a:defRPr b="0" i="0" sz="1800" u="none" cap="none" strike="noStrike">
                <a:solidFill>
                  <a:schemeClr val="dk1"/>
                </a:solidFill>
                <a:latin typeface="Quattrocento Sans"/>
                <a:ea typeface="Quattrocento Sans"/>
                <a:cs typeface="Quattrocento Sans"/>
                <a:sym typeface="Quattrocento Sans"/>
              </a:defRPr>
            </a:lvl6pPr>
            <a:lvl7pPr lvl="6" marR="0" rtl="0" algn="l">
              <a:spcBef>
                <a:spcPts val="0"/>
              </a:spcBef>
              <a:spcAft>
                <a:spcPts val="0"/>
              </a:spcAft>
              <a:buSzPts val="1400"/>
              <a:buNone/>
              <a:defRPr b="0" i="0" sz="1800" u="none" cap="none" strike="noStrike">
                <a:solidFill>
                  <a:schemeClr val="dk1"/>
                </a:solidFill>
                <a:latin typeface="Quattrocento Sans"/>
                <a:ea typeface="Quattrocento Sans"/>
                <a:cs typeface="Quattrocento Sans"/>
                <a:sym typeface="Quattrocento Sans"/>
              </a:defRPr>
            </a:lvl7pPr>
            <a:lvl8pPr lvl="7" marR="0" rtl="0" algn="l">
              <a:spcBef>
                <a:spcPts val="0"/>
              </a:spcBef>
              <a:spcAft>
                <a:spcPts val="0"/>
              </a:spcAft>
              <a:buSzPts val="1400"/>
              <a:buNone/>
              <a:defRPr b="0" i="0" sz="1800" u="none" cap="none" strike="noStrike">
                <a:solidFill>
                  <a:schemeClr val="dk1"/>
                </a:solidFill>
                <a:latin typeface="Quattrocento Sans"/>
                <a:ea typeface="Quattrocento Sans"/>
                <a:cs typeface="Quattrocento Sans"/>
                <a:sym typeface="Quattrocento Sans"/>
              </a:defRPr>
            </a:lvl8pPr>
            <a:lvl9pPr lvl="8" marR="0" rtl="0" algn="l">
              <a:spcBef>
                <a:spcPts val="0"/>
              </a:spcBef>
              <a:spcAft>
                <a:spcPts val="0"/>
              </a:spcAft>
              <a:buSzPts val="1400"/>
              <a:buNone/>
              <a:defRPr b="0" i="0" sz="1800" u="none" cap="none" strike="noStrike">
                <a:solidFill>
                  <a:schemeClr val="dk1"/>
                </a:solidFill>
                <a:latin typeface="Quattrocento Sans"/>
                <a:ea typeface="Quattrocento Sans"/>
                <a:cs typeface="Quattrocento Sans"/>
                <a:sym typeface="Quattrocento Sans"/>
              </a:defRPr>
            </a:lvl9pPr>
          </a:lstStyle>
          <a:p/>
        </p:txBody>
      </p:sp>
      <p:sp>
        <p:nvSpPr>
          <p:cNvPr id="14" name="Google Shape;14;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Quattrocento Sans"/>
                <a:ea typeface="Quattrocento Sans"/>
                <a:cs typeface="Quattrocento Sans"/>
                <a:sym typeface="Quattrocento Sans"/>
              </a:defRPr>
            </a:lvl1pPr>
            <a:lvl2pPr indent="0" lvl="1" marL="0" marR="0" rtl="0" algn="r">
              <a:spcBef>
                <a:spcPts val="0"/>
              </a:spcBef>
              <a:buNone/>
              <a:defRPr b="0" i="0" sz="1200" u="none" cap="none" strike="noStrike">
                <a:solidFill>
                  <a:srgbClr val="888888"/>
                </a:solidFill>
                <a:latin typeface="Quattrocento Sans"/>
                <a:ea typeface="Quattrocento Sans"/>
                <a:cs typeface="Quattrocento Sans"/>
                <a:sym typeface="Quattrocento Sans"/>
              </a:defRPr>
            </a:lvl2pPr>
            <a:lvl3pPr indent="0" lvl="2" marL="0" marR="0" rtl="0" algn="r">
              <a:spcBef>
                <a:spcPts val="0"/>
              </a:spcBef>
              <a:buNone/>
              <a:defRPr b="0" i="0" sz="1200" u="none" cap="none" strike="noStrike">
                <a:solidFill>
                  <a:srgbClr val="888888"/>
                </a:solidFill>
                <a:latin typeface="Quattrocento Sans"/>
                <a:ea typeface="Quattrocento Sans"/>
                <a:cs typeface="Quattrocento Sans"/>
                <a:sym typeface="Quattrocento Sans"/>
              </a:defRPr>
            </a:lvl3pPr>
            <a:lvl4pPr indent="0" lvl="3" marL="0" marR="0" rtl="0" algn="r">
              <a:spcBef>
                <a:spcPts val="0"/>
              </a:spcBef>
              <a:buNone/>
              <a:defRPr b="0" i="0" sz="1200" u="none" cap="none" strike="noStrike">
                <a:solidFill>
                  <a:srgbClr val="888888"/>
                </a:solidFill>
                <a:latin typeface="Quattrocento Sans"/>
                <a:ea typeface="Quattrocento Sans"/>
                <a:cs typeface="Quattrocento Sans"/>
                <a:sym typeface="Quattrocento Sans"/>
              </a:defRPr>
            </a:lvl4pPr>
            <a:lvl5pPr indent="0" lvl="4" marL="0" marR="0" rtl="0" algn="r">
              <a:spcBef>
                <a:spcPts val="0"/>
              </a:spcBef>
              <a:buNone/>
              <a:defRPr b="0" i="0" sz="1200" u="none" cap="none" strike="noStrike">
                <a:solidFill>
                  <a:srgbClr val="888888"/>
                </a:solidFill>
                <a:latin typeface="Quattrocento Sans"/>
                <a:ea typeface="Quattrocento Sans"/>
                <a:cs typeface="Quattrocento Sans"/>
                <a:sym typeface="Quattrocento Sans"/>
              </a:defRPr>
            </a:lvl5pPr>
            <a:lvl6pPr indent="0" lvl="5" marL="0" marR="0" rtl="0" algn="r">
              <a:spcBef>
                <a:spcPts val="0"/>
              </a:spcBef>
              <a:buNone/>
              <a:defRPr b="0" i="0" sz="1200" u="none" cap="none" strike="noStrike">
                <a:solidFill>
                  <a:srgbClr val="888888"/>
                </a:solidFill>
                <a:latin typeface="Quattrocento Sans"/>
                <a:ea typeface="Quattrocento Sans"/>
                <a:cs typeface="Quattrocento Sans"/>
                <a:sym typeface="Quattrocento Sans"/>
              </a:defRPr>
            </a:lvl6pPr>
            <a:lvl7pPr indent="0" lvl="6" marL="0" marR="0" rtl="0" algn="r">
              <a:spcBef>
                <a:spcPts val="0"/>
              </a:spcBef>
              <a:buNone/>
              <a:defRPr b="0" i="0" sz="1200" u="none" cap="none" strike="noStrike">
                <a:solidFill>
                  <a:srgbClr val="888888"/>
                </a:solidFill>
                <a:latin typeface="Quattrocento Sans"/>
                <a:ea typeface="Quattrocento Sans"/>
                <a:cs typeface="Quattrocento Sans"/>
                <a:sym typeface="Quattrocento Sans"/>
              </a:defRPr>
            </a:lvl7pPr>
            <a:lvl8pPr indent="0" lvl="7" marL="0" marR="0" rtl="0" algn="r">
              <a:spcBef>
                <a:spcPts val="0"/>
              </a:spcBef>
              <a:buNone/>
              <a:defRPr b="0" i="0" sz="1200" u="none" cap="none" strike="noStrike">
                <a:solidFill>
                  <a:srgbClr val="888888"/>
                </a:solidFill>
                <a:latin typeface="Quattrocento Sans"/>
                <a:ea typeface="Quattrocento Sans"/>
                <a:cs typeface="Quattrocento Sans"/>
                <a:sym typeface="Quattrocento Sans"/>
              </a:defRPr>
            </a:lvl8pPr>
            <a:lvl9pPr indent="0" lvl="8" marL="0" marR="0" rtl="0" algn="r">
              <a:spcBef>
                <a:spcPts val="0"/>
              </a:spcBef>
              <a:buNone/>
              <a:defRPr b="0" i="0" sz="1200" u="none" cap="none" strike="noStrike">
                <a:solidFill>
                  <a:srgbClr val="888888"/>
                </a:solidFill>
                <a:latin typeface="Quattrocento Sans"/>
                <a:ea typeface="Quattrocento Sans"/>
                <a:cs typeface="Quattrocento Sans"/>
                <a:sym typeface="Quattrocento Sans"/>
              </a:defRPr>
            </a:lvl9pPr>
          </a:lstStyle>
          <a:p>
            <a:pPr indent="0" lvl="0" marL="0" rtl="0" algn="r">
              <a:spcBef>
                <a:spcPts val="0"/>
              </a:spcBef>
              <a:spcAft>
                <a:spcPts val="0"/>
              </a:spcAft>
              <a:buNone/>
            </a:pPr>
            <a:fld id="{00000000-1234-1234-1234-123412341234}" type="slidenum">
              <a:rPr lang="it-IT"/>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1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18.png"/><Relationship Id="rId4" Type="http://schemas.openxmlformats.org/officeDocument/2006/relationships/image" Target="../media/image19.png"/><Relationship Id="rId5" Type="http://schemas.openxmlformats.org/officeDocument/2006/relationships/image" Target="../media/image12.png"/><Relationship Id="rId6" Type="http://schemas.openxmlformats.org/officeDocument/2006/relationships/image" Target="../media/image16.png"/><Relationship Id="rId7" Type="http://schemas.openxmlformats.org/officeDocument/2006/relationships/image" Target="../media/image8.png"/><Relationship Id="rId8" Type="http://schemas.openxmlformats.org/officeDocument/2006/relationships/image" Target="../media/image1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4.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9.jpg"/><Relationship Id="rId4" Type="http://schemas.openxmlformats.org/officeDocument/2006/relationships/image" Target="../media/image13.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17.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 Id="rId3" Type="http://schemas.openxmlformats.org/officeDocument/2006/relationships/image" Target="../media/image20.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p1"/>
          <p:cNvSpPr/>
          <p:nvPr/>
        </p:nvSpPr>
        <p:spPr>
          <a:xfrm>
            <a:off x="0" y="1422900"/>
            <a:ext cx="12192000" cy="4012200"/>
          </a:xfrm>
          <a:prstGeom prst="rect">
            <a:avLst/>
          </a:prstGeom>
          <a:solidFill>
            <a:srgbClr val="775CA4"/>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Quattrocento Sans"/>
              <a:buNone/>
            </a:pPr>
            <a:r>
              <a:t/>
            </a:r>
            <a:endParaRPr b="0" i="0" sz="1800" u="none" cap="none" strike="noStrike">
              <a:solidFill>
                <a:schemeClr val="lt1"/>
              </a:solidFill>
              <a:latin typeface="Calibri"/>
              <a:ea typeface="Calibri"/>
              <a:cs typeface="Calibri"/>
              <a:sym typeface="Calibri"/>
            </a:endParaRPr>
          </a:p>
        </p:txBody>
      </p:sp>
      <p:pic>
        <p:nvPicPr>
          <p:cNvPr id="100" name="Google Shape;100;p1"/>
          <p:cNvPicPr preferRelativeResize="0"/>
          <p:nvPr/>
        </p:nvPicPr>
        <p:blipFill rotWithShape="1">
          <a:blip r:embed="rId3">
            <a:alphaModFix/>
          </a:blip>
          <a:srcRect b="0" l="0" r="0" t="0"/>
          <a:stretch/>
        </p:blipFill>
        <p:spPr>
          <a:xfrm>
            <a:off x="4484435" y="1766082"/>
            <a:ext cx="7595835" cy="3325836"/>
          </a:xfrm>
          <a:prstGeom prst="rect">
            <a:avLst/>
          </a:prstGeom>
          <a:noFill/>
          <a:ln>
            <a:noFill/>
          </a:ln>
        </p:spPr>
      </p:pic>
      <p:sp>
        <p:nvSpPr>
          <p:cNvPr id="101" name="Google Shape;101;p1"/>
          <p:cNvSpPr/>
          <p:nvPr/>
        </p:nvSpPr>
        <p:spPr>
          <a:xfrm>
            <a:off x="499363" y="2598742"/>
            <a:ext cx="6000600" cy="267761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it-IT" sz="3200" u="none" cap="none" strike="noStrike">
                <a:solidFill>
                  <a:schemeClr val="lt1"/>
                </a:solidFill>
                <a:latin typeface="Avenir"/>
                <a:ea typeface="Avenir"/>
                <a:cs typeface="Avenir"/>
                <a:sym typeface="Avenir"/>
              </a:rPr>
              <a:t>Virtual Project Meeting </a:t>
            </a:r>
            <a:endParaRPr/>
          </a:p>
          <a:p>
            <a:pPr indent="0" lvl="0" marL="0" marR="0" rtl="0" algn="l">
              <a:spcBef>
                <a:spcPts val="0"/>
              </a:spcBef>
              <a:spcAft>
                <a:spcPts val="0"/>
              </a:spcAft>
              <a:buNone/>
            </a:pPr>
            <a:r>
              <a:rPr b="1" i="0" lang="it-IT" sz="3200" u="none" cap="none" strike="noStrike">
                <a:solidFill>
                  <a:schemeClr val="lt1"/>
                </a:solidFill>
                <a:latin typeface="Avenir"/>
                <a:ea typeface="Avenir"/>
                <a:cs typeface="Avenir"/>
                <a:sym typeface="Avenir"/>
              </a:rPr>
              <a:t>Munich</a:t>
            </a:r>
            <a:endParaRPr b="0" i="0" sz="3200" u="none" cap="none" strike="noStrike">
              <a:solidFill>
                <a:schemeClr val="dk1"/>
              </a:solidFill>
              <a:latin typeface="Quattrocento Sans"/>
              <a:ea typeface="Quattrocento Sans"/>
              <a:cs typeface="Quattrocento Sans"/>
              <a:sym typeface="Quattrocento Sans"/>
            </a:endParaRPr>
          </a:p>
          <a:p>
            <a:pPr indent="0" lvl="0" marL="0" marR="0" rtl="0" algn="l">
              <a:spcBef>
                <a:spcPts val="0"/>
              </a:spcBef>
              <a:spcAft>
                <a:spcPts val="0"/>
              </a:spcAft>
              <a:buClr>
                <a:schemeClr val="lt1"/>
              </a:buClr>
              <a:buSzPts val="1800"/>
              <a:buFont typeface="Avenir"/>
              <a:buNone/>
            </a:pPr>
            <a:br>
              <a:rPr b="0" i="1" lang="it-IT" sz="1800" u="none" cap="none" strike="noStrike">
                <a:solidFill>
                  <a:schemeClr val="lt1"/>
                </a:solidFill>
                <a:latin typeface="Avenir"/>
                <a:ea typeface="Avenir"/>
                <a:cs typeface="Avenir"/>
                <a:sym typeface="Avenir"/>
              </a:rPr>
            </a:br>
            <a:r>
              <a:rPr b="0" i="1" lang="it-IT" sz="1800" u="none" cap="none" strike="noStrike">
                <a:solidFill>
                  <a:schemeClr val="lt1"/>
                </a:solidFill>
                <a:latin typeface="Avenir"/>
                <a:ea typeface="Avenir"/>
                <a:cs typeface="Avenir"/>
                <a:sym typeface="Avenir"/>
              </a:rPr>
              <a:t>20./21.12.2021</a:t>
            </a:r>
            <a:br>
              <a:rPr b="0" i="1" lang="it-IT" sz="1800" u="none" cap="none" strike="noStrike">
                <a:solidFill>
                  <a:schemeClr val="lt1"/>
                </a:solidFill>
                <a:latin typeface="Avenir"/>
                <a:ea typeface="Avenir"/>
                <a:cs typeface="Avenir"/>
                <a:sym typeface="Avenir"/>
              </a:rPr>
            </a:br>
            <a:r>
              <a:rPr b="0" i="1" lang="it-IT" sz="1800" u="none" cap="none" strike="noStrike">
                <a:solidFill>
                  <a:schemeClr val="lt1"/>
                </a:solidFill>
                <a:latin typeface="Avenir"/>
                <a:ea typeface="Avenir"/>
                <a:cs typeface="Avenir"/>
                <a:sym typeface="Avenir"/>
              </a:rPr>
              <a:t>Dr. Marc Lazarovici, Dr. Katarina Grujic</a:t>
            </a:r>
            <a:endParaRPr/>
          </a:p>
          <a:p>
            <a:pPr indent="0" lvl="0" marL="0" marR="0" rtl="0" algn="l">
              <a:spcBef>
                <a:spcPts val="0"/>
              </a:spcBef>
              <a:spcAft>
                <a:spcPts val="0"/>
              </a:spcAft>
              <a:buClr>
                <a:schemeClr val="lt1"/>
              </a:buClr>
              <a:buSzPts val="1800"/>
              <a:buFont typeface="Avenir"/>
              <a:buNone/>
            </a:pPr>
            <a:r>
              <a:rPr b="0" i="1" lang="it-IT" sz="1800" u="none" cap="none" strike="noStrike">
                <a:solidFill>
                  <a:schemeClr val="lt1"/>
                </a:solidFill>
                <a:latin typeface="Avenir"/>
                <a:ea typeface="Avenir"/>
                <a:cs typeface="Avenir"/>
                <a:sym typeface="Avenir"/>
              </a:rPr>
              <a:t>LMU</a:t>
            </a:r>
            <a:endParaRPr b="0" i="1" sz="1800" u="none" cap="none" strike="noStrike">
              <a:solidFill>
                <a:schemeClr val="lt1"/>
              </a:solidFill>
              <a:latin typeface="Avenir"/>
              <a:ea typeface="Avenir"/>
              <a:cs typeface="Avenir"/>
              <a:sym typeface="Avenir"/>
            </a:endParaRPr>
          </a:p>
          <a:p>
            <a:pPr indent="0" lvl="0" marL="0" marR="0" rtl="0" algn="l">
              <a:spcBef>
                <a:spcPts val="0"/>
              </a:spcBef>
              <a:spcAft>
                <a:spcPts val="0"/>
              </a:spcAft>
              <a:buClr>
                <a:schemeClr val="dk1"/>
              </a:buClr>
              <a:buSzPts val="3200"/>
              <a:buFont typeface="Quattrocento Sans"/>
              <a:buNone/>
            </a:pPr>
            <a:r>
              <a:t/>
            </a:r>
            <a:endParaRPr b="0" i="0" sz="3200" u="none" cap="none" strike="noStrike">
              <a:solidFill>
                <a:schemeClr val="lt1"/>
              </a:solidFill>
              <a:latin typeface="Avenir"/>
              <a:ea typeface="Avenir"/>
              <a:cs typeface="Avenir"/>
              <a:sym typeface="Avenir"/>
            </a:endParaRPr>
          </a:p>
        </p:txBody>
      </p:sp>
      <p:sp>
        <p:nvSpPr>
          <p:cNvPr id="102" name="Google Shape;102;p1"/>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it-IT"/>
              <a:t>‹#›</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2"/>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rgbClr val="4B4846"/>
              </a:buClr>
              <a:buSzPts val="1200"/>
              <a:buFont typeface="Avenir"/>
              <a:buNone/>
            </a:pPr>
            <a:r>
              <a:rPr i="1" lang="it-IT">
                <a:solidFill>
                  <a:srgbClr val="4B4846"/>
                </a:solidFill>
                <a:latin typeface="Avenir"/>
                <a:ea typeface="Avenir"/>
                <a:cs typeface="Avenir"/>
                <a:sym typeface="Avenir"/>
              </a:rPr>
              <a:t>Marc Lazarovici, Katarina Grujic, 20./21.12.2021, Munich</a:t>
            </a:r>
            <a:endParaRPr/>
          </a:p>
        </p:txBody>
      </p:sp>
      <p:sp>
        <p:nvSpPr>
          <p:cNvPr id="108" name="Google Shape;108;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888888"/>
              </a:buClr>
              <a:buSzPts val="1200"/>
              <a:buFont typeface="Quattrocento Sans"/>
              <a:buNone/>
            </a:pPr>
            <a:r>
              <a:rPr lang="it-IT"/>
              <a:t>Page </a:t>
            </a:r>
            <a:fld id="{00000000-1234-1234-1234-123412341234}" type="slidenum">
              <a:rPr lang="it-IT"/>
              <a:t>‹#›</a:t>
            </a:fld>
            <a:endParaRPr/>
          </a:p>
        </p:txBody>
      </p:sp>
      <p:sp>
        <p:nvSpPr>
          <p:cNvPr id="109" name="Google Shape;109;p2"/>
          <p:cNvSpPr/>
          <p:nvPr/>
        </p:nvSpPr>
        <p:spPr>
          <a:xfrm>
            <a:off x="-1" y="0"/>
            <a:ext cx="12192000" cy="5948516"/>
          </a:xfrm>
          <a:prstGeom prst="rect">
            <a:avLst/>
          </a:prstGeom>
          <a:solidFill>
            <a:srgbClr val="775CA4"/>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Quattrocento Sans"/>
              <a:buNone/>
            </a:pPr>
            <a:r>
              <a:t/>
            </a:r>
            <a:endParaRPr b="0" i="0" sz="1800" u="none" cap="none" strike="noStrike">
              <a:solidFill>
                <a:schemeClr val="lt1"/>
              </a:solidFill>
              <a:latin typeface="Calibri"/>
              <a:ea typeface="Calibri"/>
              <a:cs typeface="Calibri"/>
              <a:sym typeface="Calibri"/>
            </a:endParaRPr>
          </a:p>
        </p:txBody>
      </p:sp>
      <p:sp>
        <p:nvSpPr>
          <p:cNvPr id="110" name="Google Shape;110;p2"/>
          <p:cNvSpPr txBox="1"/>
          <p:nvPr/>
        </p:nvSpPr>
        <p:spPr>
          <a:xfrm>
            <a:off x="2097256" y="2779404"/>
            <a:ext cx="7997485" cy="1325563"/>
          </a:xfrm>
          <a:prstGeom prst="rect">
            <a:avLst/>
          </a:prstGeom>
          <a:noFill/>
          <a:ln>
            <a:noFill/>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3600"/>
              <a:buFont typeface="Avenir"/>
              <a:buNone/>
            </a:pPr>
            <a:r>
              <a:rPr b="1" i="0" lang="it-IT" sz="5400" u="none" cap="none" strike="noStrike">
                <a:solidFill>
                  <a:schemeClr val="lt1"/>
                </a:solidFill>
                <a:latin typeface="Avenir"/>
                <a:ea typeface="Avenir"/>
                <a:cs typeface="Avenir"/>
                <a:sym typeface="Avenir"/>
              </a:rPr>
              <a:t>Presentation WP3</a:t>
            </a:r>
            <a:endParaRPr b="1" i="0" sz="5400" u="none" cap="none" strike="noStrike">
              <a:solidFill>
                <a:schemeClr val="lt1"/>
              </a:solidFill>
              <a:latin typeface="Avenir"/>
              <a:ea typeface="Avenir"/>
              <a:cs typeface="Avenir"/>
              <a:sym typeface="Avenir"/>
            </a:endParaRPr>
          </a:p>
        </p:txBody>
      </p:sp>
      <p:pic>
        <p:nvPicPr>
          <p:cNvPr id="111" name="Google Shape;111;p2"/>
          <p:cNvPicPr preferRelativeResize="0"/>
          <p:nvPr/>
        </p:nvPicPr>
        <p:blipFill rotWithShape="1">
          <a:blip r:embed="rId3">
            <a:alphaModFix/>
          </a:blip>
          <a:srcRect b="0" l="0" r="0" t="0"/>
          <a:stretch/>
        </p:blipFill>
        <p:spPr>
          <a:xfrm>
            <a:off x="4219037" y="762044"/>
            <a:ext cx="3753924" cy="116250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3"/>
          <p:cNvSpPr txBox="1"/>
          <p:nvPr/>
        </p:nvSpPr>
        <p:spPr>
          <a:xfrm>
            <a:off x="1062682" y="2137582"/>
            <a:ext cx="7869446" cy="1754286"/>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i="0" lang="it-IT" sz="1800" u="none" cap="none" strike="noStrike">
                <a:solidFill>
                  <a:schemeClr val="dk1"/>
                </a:solidFill>
                <a:latin typeface="Quattrocento Sans"/>
                <a:ea typeface="Quattrocento Sans"/>
                <a:cs typeface="Quattrocento Sans"/>
                <a:sym typeface="Quattrocento Sans"/>
              </a:rPr>
              <a:t>Link with the other WPs</a:t>
            </a:r>
            <a:endParaRPr b="1" i="0" sz="1800" u="none" cap="none" strike="noStrike">
              <a:solidFill>
                <a:schemeClr val="dk1"/>
              </a:solidFill>
              <a:latin typeface="Quattrocento Sans"/>
              <a:ea typeface="Quattrocento Sans"/>
              <a:cs typeface="Quattrocento Sans"/>
              <a:sym typeface="Quattrocento Sans"/>
            </a:endParaRPr>
          </a:p>
          <a:p>
            <a:pPr indent="-285750" lvl="0" marL="285750" marR="0" rtl="0" algn="l">
              <a:lnSpc>
                <a:spcPct val="150000"/>
              </a:lnSpc>
              <a:spcBef>
                <a:spcPts val="0"/>
              </a:spcBef>
              <a:spcAft>
                <a:spcPts val="0"/>
              </a:spcAft>
              <a:buClr>
                <a:schemeClr val="dk1"/>
              </a:buClr>
              <a:buSzPts val="1800"/>
              <a:buFont typeface="Arial"/>
              <a:buChar char="•"/>
            </a:pPr>
            <a:r>
              <a:rPr b="0" i="0" lang="it-IT" sz="1800" u="none" cap="none" strike="noStrike">
                <a:solidFill>
                  <a:schemeClr val="dk1"/>
                </a:solidFill>
                <a:latin typeface="Quattrocento Sans"/>
                <a:ea typeface="Quattrocento Sans"/>
                <a:cs typeface="Quattrocento Sans"/>
                <a:sym typeface="Quattrocento Sans"/>
              </a:rPr>
              <a:t>Input: BoK (WP2)</a:t>
            </a:r>
            <a:endParaRPr/>
          </a:p>
          <a:p>
            <a:pPr indent="-285750" lvl="0" marL="285750" marR="0" rtl="0" algn="l">
              <a:lnSpc>
                <a:spcPct val="150000"/>
              </a:lnSpc>
              <a:spcBef>
                <a:spcPts val="0"/>
              </a:spcBef>
              <a:spcAft>
                <a:spcPts val="0"/>
              </a:spcAft>
              <a:buClr>
                <a:schemeClr val="dk1"/>
              </a:buClr>
              <a:buSzPts val="1800"/>
              <a:buFont typeface="Arial"/>
              <a:buChar char="•"/>
            </a:pPr>
            <a:r>
              <a:rPr b="0" i="0" lang="it-IT" sz="1800" u="none" cap="none" strike="noStrike">
                <a:solidFill>
                  <a:schemeClr val="dk1"/>
                </a:solidFill>
                <a:latin typeface="Quattrocento Sans"/>
                <a:ea typeface="Quattrocento Sans"/>
                <a:cs typeface="Quattrocento Sans"/>
                <a:sym typeface="Quattrocento Sans"/>
              </a:rPr>
              <a:t>Output: Evaluation model (EICD)</a:t>
            </a:r>
            <a:endParaRPr/>
          </a:p>
          <a:p>
            <a:pPr indent="-285750" lvl="0" marL="285750" marR="0" rtl="0" algn="l">
              <a:lnSpc>
                <a:spcPct val="150000"/>
              </a:lnSpc>
              <a:spcBef>
                <a:spcPts val="0"/>
              </a:spcBef>
              <a:spcAft>
                <a:spcPts val="0"/>
              </a:spcAft>
              <a:buClr>
                <a:schemeClr val="dk1"/>
              </a:buClr>
              <a:buSzPts val="1800"/>
              <a:buFont typeface="Arial"/>
              <a:buChar char="•"/>
            </a:pPr>
            <a:r>
              <a:rPr b="0" i="0" lang="it-IT" sz="1800" u="none" cap="none" strike="noStrike">
                <a:solidFill>
                  <a:schemeClr val="dk1"/>
                </a:solidFill>
                <a:latin typeface="Quattrocento Sans"/>
                <a:ea typeface="Quattrocento Sans"/>
                <a:cs typeface="Quattrocento Sans"/>
                <a:sym typeface="Quattrocento Sans"/>
              </a:rPr>
              <a:t>Output: Pathway and evaluated modules -&gt; WP4</a:t>
            </a:r>
            <a:endParaRPr/>
          </a:p>
        </p:txBody>
      </p:sp>
      <p:sp>
        <p:nvSpPr>
          <p:cNvPr id="118" name="Google Shape;118;p3"/>
          <p:cNvSpPr/>
          <p:nvPr/>
        </p:nvSpPr>
        <p:spPr>
          <a:xfrm>
            <a:off x="1062682" y="696772"/>
            <a:ext cx="8143103" cy="107717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it-IT" sz="3200" u="none" cap="none" strike="noStrike">
                <a:solidFill>
                  <a:srgbClr val="3F3F3F"/>
                </a:solidFill>
                <a:latin typeface="Quattrocento Sans"/>
                <a:ea typeface="Quattrocento Sans"/>
                <a:cs typeface="Quattrocento Sans"/>
                <a:sym typeface="Quattrocento Sans"/>
              </a:rPr>
              <a:t>Description &amp;</a:t>
            </a:r>
            <a:br>
              <a:rPr b="1" i="0" lang="it-IT" sz="3200" u="none" cap="none" strike="noStrike">
                <a:solidFill>
                  <a:srgbClr val="3F3F3F"/>
                </a:solidFill>
                <a:latin typeface="Quattrocento Sans"/>
                <a:ea typeface="Quattrocento Sans"/>
                <a:cs typeface="Quattrocento Sans"/>
                <a:sym typeface="Quattrocento Sans"/>
              </a:rPr>
            </a:br>
            <a:r>
              <a:rPr b="1" i="0" lang="it-IT" sz="3200" u="none" cap="none" strike="noStrike">
                <a:solidFill>
                  <a:srgbClr val="3F3F3F"/>
                </a:solidFill>
                <a:latin typeface="Quattrocento Sans"/>
                <a:ea typeface="Quattrocento Sans"/>
                <a:cs typeface="Quattrocento Sans"/>
                <a:sym typeface="Quattrocento Sans"/>
              </a:rPr>
              <a:t>Tasks</a:t>
            </a:r>
            <a:endParaRPr b="0" i="0" sz="3200" u="none" cap="none" strike="noStrike">
              <a:solidFill>
                <a:srgbClr val="3F3F3F"/>
              </a:solidFill>
              <a:latin typeface="Quattrocento Sans"/>
              <a:ea typeface="Quattrocento Sans"/>
              <a:cs typeface="Quattrocento Sans"/>
              <a:sym typeface="Quattrocento Sans"/>
            </a:endParaRPr>
          </a:p>
        </p:txBody>
      </p:sp>
      <p:sp>
        <p:nvSpPr>
          <p:cNvPr id="119" name="Google Shape;119;p3"/>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rgbClr val="4B4846"/>
              </a:buClr>
              <a:buSzPts val="1200"/>
              <a:buFont typeface="Avenir"/>
              <a:buNone/>
            </a:pPr>
            <a:r>
              <a:rPr i="1" lang="it-IT">
                <a:solidFill>
                  <a:srgbClr val="4B4846"/>
                </a:solidFill>
                <a:latin typeface="Avenir"/>
                <a:ea typeface="Avenir"/>
                <a:cs typeface="Avenir"/>
                <a:sym typeface="Avenir"/>
              </a:rPr>
              <a:t>LMU, 20./21.12.2021</a:t>
            </a:r>
            <a:endParaRPr/>
          </a:p>
        </p:txBody>
      </p:sp>
      <p:sp>
        <p:nvSpPr>
          <p:cNvPr id="120" name="Google Shape;120;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888888"/>
              </a:buClr>
              <a:buSzPts val="1200"/>
              <a:buFont typeface="Quattrocento Sans"/>
              <a:buNone/>
            </a:pPr>
            <a:r>
              <a:rPr lang="it-IT"/>
              <a:t>Page </a:t>
            </a:r>
            <a:fld id="{00000000-1234-1234-1234-123412341234}" type="slidenum">
              <a:rPr lang="it-IT"/>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4"/>
          <p:cNvSpPr txBox="1"/>
          <p:nvPr/>
        </p:nvSpPr>
        <p:spPr>
          <a:xfrm>
            <a:off x="1062682" y="2137582"/>
            <a:ext cx="7869446" cy="2169784"/>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chemeClr val="dk1"/>
              </a:buClr>
              <a:buSzPts val="1800"/>
              <a:buFont typeface="Arial"/>
              <a:buChar char="•"/>
            </a:pPr>
            <a:r>
              <a:rPr b="0" i="0" lang="it-IT" sz="1800" u="none" cap="none" strike="noStrike">
                <a:solidFill>
                  <a:schemeClr val="dk1"/>
                </a:solidFill>
                <a:latin typeface="Quattrocento Sans"/>
                <a:ea typeface="Quattrocento Sans"/>
                <a:cs typeface="Quattrocento Sans"/>
                <a:sym typeface="Quattrocento Sans"/>
              </a:rPr>
              <a:t>WP3 will condense the BoK and create concrete training cases </a:t>
            </a:r>
            <a:endParaRPr/>
          </a:p>
          <a:p>
            <a:pPr indent="-285750" lvl="0" marL="285750" marR="0" rtl="0" algn="l">
              <a:lnSpc>
                <a:spcPct val="150000"/>
              </a:lnSpc>
              <a:spcBef>
                <a:spcPts val="0"/>
              </a:spcBef>
              <a:spcAft>
                <a:spcPts val="0"/>
              </a:spcAft>
              <a:buClr>
                <a:schemeClr val="dk1"/>
              </a:buClr>
              <a:buSzPts val="1800"/>
              <a:buFont typeface="Arial"/>
              <a:buChar char="•"/>
            </a:pPr>
            <a:r>
              <a:rPr b="0" i="0" lang="it-IT" sz="1800" u="none" cap="none" strike="noStrike">
                <a:solidFill>
                  <a:schemeClr val="dk1"/>
                </a:solidFill>
                <a:latin typeface="Quattrocento Sans"/>
                <a:ea typeface="Quattrocento Sans"/>
                <a:cs typeface="Quattrocento Sans"/>
                <a:sym typeface="Quattrocento Sans"/>
              </a:rPr>
              <a:t>BoK </a:t>
            </a:r>
            <a:endParaRPr/>
          </a:p>
          <a:p>
            <a:pPr indent="-285750" lvl="1" marL="742950" marR="0" rtl="0" algn="l">
              <a:lnSpc>
                <a:spcPct val="150000"/>
              </a:lnSpc>
              <a:spcBef>
                <a:spcPts val="0"/>
              </a:spcBef>
              <a:spcAft>
                <a:spcPts val="0"/>
              </a:spcAft>
              <a:buClr>
                <a:schemeClr val="dk1"/>
              </a:buClr>
              <a:buSzPts val="1800"/>
              <a:buFont typeface="Arial"/>
              <a:buChar char="•"/>
            </a:pPr>
            <a:r>
              <a:rPr b="0" i="0" lang="it-IT" sz="1800" u="none" cap="none" strike="noStrike">
                <a:solidFill>
                  <a:schemeClr val="dk1"/>
                </a:solidFill>
                <a:latin typeface="Quattrocento Sans"/>
                <a:ea typeface="Quattrocento Sans"/>
                <a:cs typeface="Quattrocento Sans"/>
                <a:sym typeface="Quattrocento Sans"/>
              </a:rPr>
              <a:t>Evaluation of training cases</a:t>
            </a:r>
            <a:endParaRPr b="0" i="0" sz="1800" u="none" cap="none" strike="noStrike">
              <a:solidFill>
                <a:schemeClr val="dk1"/>
              </a:solidFill>
              <a:latin typeface="Quattrocento Sans"/>
              <a:ea typeface="Quattrocento Sans"/>
              <a:cs typeface="Quattrocento Sans"/>
              <a:sym typeface="Quattrocento Sans"/>
            </a:endParaRPr>
          </a:p>
          <a:p>
            <a:pPr indent="-285750" lvl="1" marL="742950" marR="0" rtl="0" algn="l">
              <a:lnSpc>
                <a:spcPct val="150000"/>
              </a:lnSpc>
              <a:spcBef>
                <a:spcPts val="0"/>
              </a:spcBef>
              <a:spcAft>
                <a:spcPts val="0"/>
              </a:spcAft>
              <a:buClr>
                <a:schemeClr val="dk1"/>
              </a:buClr>
              <a:buSzPts val="1800"/>
              <a:buFont typeface="Arial"/>
              <a:buChar char="•"/>
            </a:pPr>
            <a:r>
              <a:rPr b="0" i="0" lang="it-IT" sz="1800" u="none" cap="none" strike="noStrike">
                <a:solidFill>
                  <a:schemeClr val="dk1"/>
                </a:solidFill>
                <a:latin typeface="Quattrocento Sans"/>
                <a:ea typeface="Quattrocento Sans"/>
                <a:cs typeface="Quattrocento Sans"/>
                <a:sym typeface="Quattrocento Sans"/>
              </a:rPr>
              <a:t>Refinement of training cases</a:t>
            </a:r>
            <a:endParaRPr b="0" i="0" sz="1800" u="none" cap="none" strike="noStrike">
              <a:solidFill>
                <a:schemeClr val="dk1"/>
              </a:solidFill>
              <a:latin typeface="Quattrocento Sans"/>
              <a:ea typeface="Quattrocento Sans"/>
              <a:cs typeface="Quattrocento Sans"/>
              <a:sym typeface="Quattrocento Sans"/>
            </a:endParaRPr>
          </a:p>
          <a:p>
            <a:pPr indent="-285750" lvl="1" marL="742950" marR="0" rtl="0" algn="l">
              <a:lnSpc>
                <a:spcPct val="150000"/>
              </a:lnSpc>
              <a:spcBef>
                <a:spcPts val="0"/>
              </a:spcBef>
              <a:spcAft>
                <a:spcPts val="0"/>
              </a:spcAft>
              <a:buClr>
                <a:schemeClr val="dk1"/>
              </a:buClr>
              <a:buSzPts val="1800"/>
              <a:buFont typeface="Arial"/>
              <a:buChar char="•"/>
            </a:pPr>
            <a:r>
              <a:rPr b="0" i="0" lang="it-IT" sz="1800" u="none" cap="none" strike="noStrike">
                <a:solidFill>
                  <a:schemeClr val="dk1"/>
                </a:solidFill>
                <a:latin typeface="Quattrocento Sans"/>
                <a:ea typeface="Quattrocento Sans"/>
                <a:cs typeface="Quattrocento Sans"/>
                <a:sym typeface="Quattrocento Sans"/>
              </a:rPr>
              <a:t>Final evaluation</a:t>
            </a:r>
            <a:endParaRPr b="0" i="0" sz="1800" u="none" cap="none" strike="noStrike">
              <a:solidFill>
                <a:schemeClr val="dk1"/>
              </a:solidFill>
              <a:latin typeface="Quattrocento Sans"/>
              <a:ea typeface="Quattrocento Sans"/>
              <a:cs typeface="Quattrocento Sans"/>
              <a:sym typeface="Quattrocento Sans"/>
            </a:endParaRPr>
          </a:p>
        </p:txBody>
      </p:sp>
      <p:sp>
        <p:nvSpPr>
          <p:cNvPr id="127" name="Google Shape;127;p4"/>
          <p:cNvSpPr/>
          <p:nvPr/>
        </p:nvSpPr>
        <p:spPr>
          <a:xfrm>
            <a:off x="1062682" y="696772"/>
            <a:ext cx="8143103" cy="107717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it-IT" sz="3200" u="none" cap="none" strike="noStrike">
                <a:solidFill>
                  <a:srgbClr val="3F3F3F"/>
                </a:solidFill>
                <a:latin typeface="Quattrocento Sans"/>
                <a:ea typeface="Quattrocento Sans"/>
                <a:cs typeface="Quattrocento Sans"/>
                <a:sym typeface="Quattrocento Sans"/>
              </a:rPr>
              <a:t>Description &amp;</a:t>
            </a:r>
            <a:br>
              <a:rPr b="1" i="0" lang="it-IT" sz="3200" u="none" cap="none" strike="noStrike">
                <a:solidFill>
                  <a:srgbClr val="3F3F3F"/>
                </a:solidFill>
                <a:latin typeface="Quattrocento Sans"/>
                <a:ea typeface="Quattrocento Sans"/>
                <a:cs typeface="Quattrocento Sans"/>
                <a:sym typeface="Quattrocento Sans"/>
              </a:rPr>
            </a:br>
            <a:r>
              <a:rPr b="1" i="0" lang="it-IT" sz="3200" u="none" cap="none" strike="noStrike">
                <a:solidFill>
                  <a:srgbClr val="3F3F3F"/>
                </a:solidFill>
                <a:latin typeface="Quattrocento Sans"/>
                <a:ea typeface="Quattrocento Sans"/>
                <a:cs typeface="Quattrocento Sans"/>
                <a:sym typeface="Quattrocento Sans"/>
              </a:rPr>
              <a:t>Tasks</a:t>
            </a:r>
            <a:endParaRPr b="0" i="0" sz="3200" u="none" cap="none" strike="noStrike">
              <a:solidFill>
                <a:srgbClr val="3F3F3F"/>
              </a:solidFill>
              <a:latin typeface="Quattrocento Sans"/>
              <a:ea typeface="Quattrocento Sans"/>
              <a:cs typeface="Quattrocento Sans"/>
              <a:sym typeface="Quattrocento Sans"/>
            </a:endParaRPr>
          </a:p>
        </p:txBody>
      </p:sp>
      <p:sp>
        <p:nvSpPr>
          <p:cNvPr id="128" name="Google Shape;128;p4"/>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rgbClr val="4B4846"/>
              </a:buClr>
              <a:buSzPts val="1200"/>
              <a:buFont typeface="Avenir"/>
              <a:buNone/>
            </a:pPr>
            <a:r>
              <a:rPr i="1" lang="it-IT">
                <a:solidFill>
                  <a:srgbClr val="4B4846"/>
                </a:solidFill>
                <a:latin typeface="Avenir"/>
                <a:ea typeface="Avenir"/>
                <a:cs typeface="Avenir"/>
                <a:sym typeface="Avenir"/>
              </a:rPr>
              <a:t>LMU, 20./21.12.2021</a:t>
            </a:r>
            <a:endParaRPr/>
          </a:p>
        </p:txBody>
      </p:sp>
      <p:sp>
        <p:nvSpPr>
          <p:cNvPr id="129" name="Google Shape;129;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888888"/>
              </a:buClr>
              <a:buSzPts val="1200"/>
              <a:buFont typeface="Quattrocento Sans"/>
              <a:buNone/>
            </a:pPr>
            <a:r>
              <a:rPr lang="it-IT"/>
              <a:t>Page </a:t>
            </a:r>
            <a:fld id="{00000000-1234-1234-1234-123412341234}" type="slidenum">
              <a:rPr lang="it-IT"/>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5"/>
          <p:cNvSpPr txBox="1"/>
          <p:nvPr/>
        </p:nvSpPr>
        <p:spPr>
          <a:xfrm>
            <a:off x="1062682" y="2137582"/>
            <a:ext cx="7869446" cy="1338788"/>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i="0" lang="it-IT" sz="1800" u="none" cap="none" strike="noStrike">
                <a:solidFill>
                  <a:schemeClr val="dk1"/>
                </a:solidFill>
                <a:latin typeface="Quattrocento Sans"/>
                <a:ea typeface="Quattrocento Sans"/>
                <a:cs typeface="Quattrocento Sans"/>
                <a:sym typeface="Quattrocento Sans"/>
              </a:rPr>
              <a:t>Task 1 – Preparing course, defining  pedagogical criteria</a:t>
            </a:r>
            <a:endParaRPr b="1" i="0" sz="1800" u="none" cap="none" strike="noStrike">
              <a:solidFill>
                <a:schemeClr val="dk1"/>
              </a:solidFill>
              <a:latin typeface="Quattrocento Sans"/>
              <a:ea typeface="Quattrocento Sans"/>
              <a:cs typeface="Quattrocento Sans"/>
              <a:sym typeface="Quattrocento Sans"/>
            </a:endParaRPr>
          </a:p>
          <a:p>
            <a:pPr indent="-285750" lvl="0" marL="285750" marR="0" rtl="0" algn="l">
              <a:lnSpc>
                <a:spcPct val="150000"/>
              </a:lnSpc>
              <a:spcBef>
                <a:spcPts val="0"/>
              </a:spcBef>
              <a:spcAft>
                <a:spcPts val="0"/>
              </a:spcAft>
              <a:buClr>
                <a:schemeClr val="accent1"/>
              </a:buClr>
              <a:buSzPts val="1800"/>
              <a:buFont typeface="Arial"/>
              <a:buChar char="•"/>
            </a:pPr>
            <a:r>
              <a:rPr b="0" i="0" lang="it-IT" sz="1800" u="none" cap="none" strike="noStrike">
                <a:solidFill>
                  <a:schemeClr val="accent1"/>
                </a:solidFill>
                <a:latin typeface="Quattrocento Sans"/>
                <a:ea typeface="Quattrocento Sans"/>
                <a:cs typeface="Quattrocento Sans"/>
                <a:sym typeface="Quattrocento Sans"/>
              </a:rPr>
              <a:t>Analysis of BoK ☝</a:t>
            </a:r>
            <a:endParaRPr b="0" i="0" sz="1800" u="none" cap="none" strike="noStrike">
              <a:solidFill>
                <a:schemeClr val="accent1"/>
              </a:solidFill>
              <a:latin typeface="Quattrocento Sans"/>
              <a:ea typeface="Quattrocento Sans"/>
              <a:cs typeface="Quattrocento Sans"/>
              <a:sym typeface="Quattrocento Sans"/>
            </a:endParaRPr>
          </a:p>
          <a:p>
            <a:pPr indent="-285750" lvl="0" marL="285750" marR="0" rtl="0" algn="l">
              <a:lnSpc>
                <a:spcPct val="150000"/>
              </a:lnSpc>
              <a:spcBef>
                <a:spcPts val="0"/>
              </a:spcBef>
              <a:spcAft>
                <a:spcPts val="0"/>
              </a:spcAft>
              <a:buClr>
                <a:srgbClr val="00B050"/>
              </a:buClr>
              <a:buSzPts val="1800"/>
              <a:buFont typeface="Arial"/>
              <a:buChar char="•"/>
            </a:pPr>
            <a:r>
              <a:rPr b="0" i="0" lang="it-IT" sz="1800" u="none" cap="none" strike="noStrike">
                <a:solidFill>
                  <a:srgbClr val="00B050"/>
                </a:solidFill>
                <a:latin typeface="Quattrocento Sans"/>
                <a:ea typeface="Quattrocento Sans"/>
                <a:cs typeface="Quattrocento Sans"/>
                <a:sym typeface="Quattrocento Sans"/>
              </a:rPr>
              <a:t>input pedagocical criteria received by questionnaire from partners 👍 </a:t>
            </a:r>
            <a:endParaRPr/>
          </a:p>
        </p:txBody>
      </p:sp>
      <p:sp>
        <p:nvSpPr>
          <p:cNvPr id="136" name="Google Shape;136;p5"/>
          <p:cNvSpPr/>
          <p:nvPr/>
        </p:nvSpPr>
        <p:spPr>
          <a:xfrm>
            <a:off x="1062682" y="696772"/>
            <a:ext cx="8143103" cy="107717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it-IT" sz="3200" u="none" cap="none" strike="noStrike">
                <a:solidFill>
                  <a:srgbClr val="3F3F3F"/>
                </a:solidFill>
                <a:latin typeface="Quattrocento Sans"/>
                <a:ea typeface="Quattrocento Sans"/>
                <a:cs typeface="Quattrocento Sans"/>
                <a:sym typeface="Quattrocento Sans"/>
              </a:rPr>
              <a:t>Description &amp;</a:t>
            </a:r>
            <a:br>
              <a:rPr b="1" i="0" lang="it-IT" sz="3200" u="none" cap="none" strike="noStrike">
                <a:solidFill>
                  <a:srgbClr val="3F3F3F"/>
                </a:solidFill>
                <a:latin typeface="Quattrocento Sans"/>
                <a:ea typeface="Quattrocento Sans"/>
                <a:cs typeface="Quattrocento Sans"/>
                <a:sym typeface="Quattrocento Sans"/>
              </a:rPr>
            </a:br>
            <a:r>
              <a:rPr b="1" i="0" lang="it-IT" sz="3200" u="none" cap="none" strike="noStrike">
                <a:solidFill>
                  <a:srgbClr val="3F3F3F"/>
                </a:solidFill>
                <a:latin typeface="Quattrocento Sans"/>
                <a:ea typeface="Quattrocento Sans"/>
                <a:cs typeface="Quattrocento Sans"/>
                <a:sym typeface="Quattrocento Sans"/>
              </a:rPr>
              <a:t>Tasks</a:t>
            </a:r>
            <a:endParaRPr b="0" i="0" sz="3200" u="none" cap="none" strike="noStrike">
              <a:solidFill>
                <a:srgbClr val="3F3F3F"/>
              </a:solidFill>
              <a:latin typeface="Quattrocento Sans"/>
              <a:ea typeface="Quattrocento Sans"/>
              <a:cs typeface="Quattrocento Sans"/>
              <a:sym typeface="Quattrocento Sans"/>
            </a:endParaRPr>
          </a:p>
        </p:txBody>
      </p:sp>
      <p:sp>
        <p:nvSpPr>
          <p:cNvPr id="137" name="Google Shape;137;p5"/>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rgbClr val="4B4846"/>
              </a:buClr>
              <a:buSzPts val="1200"/>
              <a:buFont typeface="Avenir"/>
              <a:buNone/>
            </a:pPr>
            <a:r>
              <a:rPr i="1" lang="it-IT">
                <a:solidFill>
                  <a:srgbClr val="4B4846"/>
                </a:solidFill>
                <a:latin typeface="Avenir"/>
                <a:ea typeface="Avenir"/>
                <a:cs typeface="Avenir"/>
                <a:sym typeface="Avenir"/>
              </a:rPr>
              <a:t>LMU, 20./21.12.2021</a:t>
            </a:r>
            <a:endParaRPr/>
          </a:p>
        </p:txBody>
      </p:sp>
      <p:sp>
        <p:nvSpPr>
          <p:cNvPr id="138" name="Google Shape;138;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888888"/>
              </a:buClr>
              <a:buSzPts val="1200"/>
              <a:buFont typeface="Quattrocento Sans"/>
              <a:buNone/>
            </a:pPr>
            <a:r>
              <a:rPr lang="it-IT"/>
              <a:t>Page </a:t>
            </a:r>
            <a:fld id="{00000000-1234-1234-1234-123412341234}" type="slidenum">
              <a:rPr lang="it-IT"/>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6"/>
          <p:cNvSpPr txBox="1"/>
          <p:nvPr/>
        </p:nvSpPr>
        <p:spPr>
          <a:xfrm>
            <a:off x="1062682" y="2137582"/>
            <a:ext cx="7869446" cy="1338788"/>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i="0" lang="it-IT" sz="1800" u="none" cap="none" strike="noStrike">
                <a:solidFill>
                  <a:schemeClr val="dk1"/>
                </a:solidFill>
                <a:latin typeface="Quattrocento Sans"/>
                <a:ea typeface="Quattrocento Sans"/>
                <a:cs typeface="Quattrocento Sans"/>
                <a:sym typeface="Quattrocento Sans"/>
              </a:rPr>
              <a:t>Task 2 – Design of e-learning course</a:t>
            </a:r>
            <a:endParaRPr b="1" i="0" sz="1800" u="none" cap="none" strike="noStrike">
              <a:solidFill>
                <a:schemeClr val="dk1"/>
              </a:solidFill>
              <a:latin typeface="Quattrocento Sans"/>
              <a:ea typeface="Quattrocento Sans"/>
              <a:cs typeface="Quattrocento Sans"/>
              <a:sym typeface="Quattrocento Sans"/>
            </a:endParaRPr>
          </a:p>
          <a:p>
            <a:pPr indent="-285750" lvl="0" marL="285750" marR="0" rtl="0" algn="l">
              <a:lnSpc>
                <a:spcPct val="150000"/>
              </a:lnSpc>
              <a:spcBef>
                <a:spcPts val="0"/>
              </a:spcBef>
              <a:spcAft>
                <a:spcPts val="0"/>
              </a:spcAft>
              <a:buClr>
                <a:schemeClr val="dk1"/>
              </a:buClr>
              <a:buSzPts val="1800"/>
              <a:buFont typeface="Arial"/>
              <a:buChar char="•"/>
            </a:pPr>
            <a:r>
              <a:rPr b="0" i="0" lang="it-IT" sz="1800" u="none" cap="none" strike="noStrike">
                <a:solidFill>
                  <a:schemeClr val="dk1"/>
                </a:solidFill>
                <a:latin typeface="Quattrocento Sans"/>
                <a:ea typeface="Quattrocento Sans"/>
                <a:cs typeface="Quattrocento Sans"/>
                <a:sym typeface="Quattrocento Sans"/>
              </a:rPr>
              <a:t>Theoretical modules</a:t>
            </a:r>
            <a:endParaRPr b="0" i="0" sz="1800" u="none" cap="none" strike="noStrike">
              <a:solidFill>
                <a:schemeClr val="dk1"/>
              </a:solidFill>
              <a:latin typeface="Quattrocento Sans"/>
              <a:ea typeface="Quattrocento Sans"/>
              <a:cs typeface="Quattrocento Sans"/>
              <a:sym typeface="Quattrocento Sans"/>
            </a:endParaRPr>
          </a:p>
          <a:p>
            <a:pPr indent="-285750" lvl="0" marL="285750" marR="0" rtl="0" algn="l">
              <a:lnSpc>
                <a:spcPct val="150000"/>
              </a:lnSpc>
              <a:spcBef>
                <a:spcPts val="0"/>
              </a:spcBef>
              <a:spcAft>
                <a:spcPts val="0"/>
              </a:spcAft>
              <a:buClr>
                <a:schemeClr val="dk1"/>
              </a:buClr>
              <a:buSzPts val="1800"/>
              <a:buFont typeface="Arial"/>
              <a:buChar char="•"/>
            </a:pPr>
            <a:r>
              <a:rPr b="0" i="0" lang="it-IT" sz="1800" u="none" cap="none" strike="noStrike">
                <a:solidFill>
                  <a:schemeClr val="dk1"/>
                </a:solidFill>
                <a:latin typeface="Quattrocento Sans"/>
                <a:ea typeface="Quattrocento Sans"/>
                <a:cs typeface="Quattrocento Sans"/>
                <a:sym typeface="Quattrocento Sans"/>
              </a:rPr>
              <a:t>Practical modules (25 cases in emergency medicine) 🡪 to be discussed </a:t>
            </a:r>
            <a:endParaRPr/>
          </a:p>
        </p:txBody>
      </p:sp>
      <p:sp>
        <p:nvSpPr>
          <p:cNvPr id="145" name="Google Shape;145;p6"/>
          <p:cNvSpPr/>
          <p:nvPr/>
        </p:nvSpPr>
        <p:spPr>
          <a:xfrm>
            <a:off x="1062682" y="696772"/>
            <a:ext cx="8143103" cy="107717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it-IT" sz="3200" u="none" cap="none" strike="noStrike">
                <a:solidFill>
                  <a:srgbClr val="3F3F3F"/>
                </a:solidFill>
                <a:latin typeface="Quattrocento Sans"/>
                <a:ea typeface="Quattrocento Sans"/>
                <a:cs typeface="Quattrocento Sans"/>
                <a:sym typeface="Quattrocento Sans"/>
              </a:rPr>
              <a:t>Description &amp;</a:t>
            </a:r>
            <a:br>
              <a:rPr b="1" i="0" lang="it-IT" sz="3200" u="none" cap="none" strike="noStrike">
                <a:solidFill>
                  <a:srgbClr val="3F3F3F"/>
                </a:solidFill>
                <a:latin typeface="Quattrocento Sans"/>
                <a:ea typeface="Quattrocento Sans"/>
                <a:cs typeface="Quattrocento Sans"/>
                <a:sym typeface="Quattrocento Sans"/>
              </a:rPr>
            </a:br>
            <a:r>
              <a:rPr b="1" i="0" lang="it-IT" sz="3200" u="none" cap="none" strike="noStrike">
                <a:solidFill>
                  <a:srgbClr val="3F3F3F"/>
                </a:solidFill>
                <a:latin typeface="Quattrocento Sans"/>
                <a:ea typeface="Quattrocento Sans"/>
                <a:cs typeface="Quattrocento Sans"/>
                <a:sym typeface="Quattrocento Sans"/>
              </a:rPr>
              <a:t>Tasks</a:t>
            </a:r>
            <a:endParaRPr b="0" i="0" sz="3200" u="none" cap="none" strike="noStrike">
              <a:solidFill>
                <a:srgbClr val="3F3F3F"/>
              </a:solidFill>
              <a:latin typeface="Quattrocento Sans"/>
              <a:ea typeface="Quattrocento Sans"/>
              <a:cs typeface="Quattrocento Sans"/>
              <a:sym typeface="Quattrocento Sans"/>
            </a:endParaRPr>
          </a:p>
        </p:txBody>
      </p:sp>
      <p:sp>
        <p:nvSpPr>
          <p:cNvPr id="146" name="Google Shape;146;p6"/>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rgbClr val="4B4846"/>
              </a:buClr>
              <a:buSzPts val="1200"/>
              <a:buFont typeface="Avenir"/>
              <a:buNone/>
            </a:pPr>
            <a:r>
              <a:rPr i="1" lang="it-IT">
                <a:solidFill>
                  <a:srgbClr val="4B4846"/>
                </a:solidFill>
                <a:latin typeface="Avenir"/>
                <a:ea typeface="Avenir"/>
                <a:cs typeface="Avenir"/>
                <a:sym typeface="Avenir"/>
              </a:rPr>
              <a:t>LMU, 20./21.12.2021</a:t>
            </a:r>
            <a:endParaRPr/>
          </a:p>
        </p:txBody>
      </p:sp>
      <p:sp>
        <p:nvSpPr>
          <p:cNvPr id="147" name="Google Shape;147;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888888"/>
              </a:buClr>
              <a:buSzPts val="1200"/>
              <a:buFont typeface="Quattrocento Sans"/>
              <a:buNone/>
            </a:pPr>
            <a:r>
              <a:rPr lang="it-IT"/>
              <a:t>Page </a:t>
            </a:r>
            <a:fld id="{00000000-1234-1234-1234-123412341234}" type="slidenum">
              <a:rPr lang="it-IT"/>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7"/>
          <p:cNvSpPr txBox="1"/>
          <p:nvPr/>
        </p:nvSpPr>
        <p:spPr>
          <a:xfrm>
            <a:off x="1062682" y="2137582"/>
            <a:ext cx="7869446" cy="1338788"/>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i="0" lang="it-IT" sz="1800" u="none" cap="none" strike="noStrike">
                <a:solidFill>
                  <a:schemeClr val="dk1"/>
                </a:solidFill>
                <a:latin typeface="Quattrocento Sans"/>
                <a:ea typeface="Quattrocento Sans"/>
                <a:cs typeface="Quattrocento Sans"/>
                <a:sym typeface="Quattrocento Sans"/>
              </a:rPr>
              <a:t>Task 3 – Developing evaluation tools</a:t>
            </a:r>
            <a:endParaRPr b="1" i="0" sz="1800" u="none" cap="none" strike="noStrike">
              <a:solidFill>
                <a:schemeClr val="dk1"/>
              </a:solidFill>
              <a:latin typeface="Quattrocento Sans"/>
              <a:ea typeface="Quattrocento Sans"/>
              <a:cs typeface="Quattrocento Sans"/>
              <a:sym typeface="Quattrocento Sans"/>
            </a:endParaRPr>
          </a:p>
          <a:p>
            <a:pPr indent="-285750" lvl="0" marL="285750" marR="0" rtl="0" algn="l">
              <a:lnSpc>
                <a:spcPct val="150000"/>
              </a:lnSpc>
              <a:spcBef>
                <a:spcPts val="0"/>
              </a:spcBef>
              <a:spcAft>
                <a:spcPts val="0"/>
              </a:spcAft>
              <a:buClr>
                <a:schemeClr val="dk1"/>
              </a:buClr>
              <a:buSzPts val="1800"/>
              <a:buFont typeface="Arial"/>
              <a:buChar char="•"/>
            </a:pPr>
            <a:r>
              <a:rPr b="0" i="0" lang="it-IT" sz="1800" u="none" cap="none" strike="noStrike">
                <a:solidFill>
                  <a:schemeClr val="dk1"/>
                </a:solidFill>
                <a:latin typeface="Quattrocento Sans"/>
                <a:ea typeface="Quattrocento Sans"/>
                <a:cs typeface="Quattrocento Sans"/>
                <a:sym typeface="Quattrocento Sans"/>
              </a:rPr>
              <a:t>Materials prepared by EICD</a:t>
            </a:r>
            <a:endParaRPr/>
          </a:p>
          <a:p>
            <a:pPr indent="-285750" lvl="0" marL="285750" marR="0" rtl="0" algn="l">
              <a:lnSpc>
                <a:spcPct val="150000"/>
              </a:lnSpc>
              <a:spcBef>
                <a:spcPts val="0"/>
              </a:spcBef>
              <a:spcAft>
                <a:spcPts val="0"/>
              </a:spcAft>
              <a:buClr>
                <a:schemeClr val="dk1"/>
              </a:buClr>
              <a:buSzPts val="1800"/>
              <a:buFont typeface="Arial"/>
              <a:buChar char="•"/>
            </a:pPr>
            <a:r>
              <a:rPr b="0" i="0" lang="it-IT" sz="1800" u="none" cap="none" strike="noStrike">
                <a:solidFill>
                  <a:schemeClr val="dk1"/>
                </a:solidFill>
                <a:latin typeface="Quattrocento Sans"/>
                <a:ea typeface="Quattrocento Sans"/>
                <a:cs typeface="Quattrocento Sans"/>
                <a:sym typeface="Quattrocento Sans"/>
              </a:rPr>
              <a:t>Results analysed by each university on their own cases</a:t>
            </a:r>
            <a:endParaRPr b="0" i="0" sz="1800" u="none" cap="none" strike="noStrike">
              <a:solidFill>
                <a:schemeClr val="dk1"/>
              </a:solidFill>
              <a:latin typeface="Quattrocento Sans"/>
              <a:ea typeface="Quattrocento Sans"/>
              <a:cs typeface="Quattrocento Sans"/>
              <a:sym typeface="Quattrocento Sans"/>
            </a:endParaRPr>
          </a:p>
        </p:txBody>
      </p:sp>
      <p:sp>
        <p:nvSpPr>
          <p:cNvPr id="154" name="Google Shape;154;p7"/>
          <p:cNvSpPr/>
          <p:nvPr/>
        </p:nvSpPr>
        <p:spPr>
          <a:xfrm>
            <a:off x="1062682" y="696772"/>
            <a:ext cx="8143103" cy="107717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it-IT" sz="3200" u="none" cap="none" strike="noStrike">
                <a:solidFill>
                  <a:srgbClr val="3F3F3F"/>
                </a:solidFill>
                <a:latin typeface="Quattrocento Sans"/>
                <a:ea typeface="Quattrocento Sans"/>
                <a:cs typeface="Quattrocento Sans"/>
                <a:sym typeface="Quattrocento Sans"/>
              </a:rPr>
              <a:t>Description &amp;</a:t>
            </a:r>
            <a:br>
              <a:rPr b="1" i="0" lang="it-IT" sz="3200" u="none" cap="none" strike="noStrike">
                <a:solidFill>
                  <a:srgbClr val="3F3F3F"/>
                </a:solidFill>
                <a:latin typeface="Quattrocento Sans"/>
                <a:ea typeface="Quattrocento Sans"/>
                <a:cs typeface="Quattrocento Sans"/>
                <a:sym typeface="Quattrocento Sans"/>
              </a:rPr>
            </a:br>
            <a:r>
              <a:rPr b="1" i="0" lang="it-IT" sz="3200" u="none" cap="none" strike="noStrike">
                <a:solidFill>
                  <a:srgbClr val="3F3F3F"/>
                </a:solidFill>
                <a:latin typeface="Quattrocento Sans"/>
                <a:ea typeface="Quattrocento Sans"/>
                <a:cs typeface="Quattrocento Sans"/>
                <a:sym typeface="Quattrocento Sans"/>
              </a:rPr>
              <a:t>Tasks</a:t>
            </a:r>
            <a:endParaRPr b="0" i="0" sz="3200" u="none" cap="none" strike="noStrike">
              <a:solidFill>
                <a:srgbClr val="3F3F3F"/>
              </a:solidFill>
              <a:latin typeface="Quattrocento Sans"/>
              <a:ea typeface="Quattrocento Sans"/>
              <a:cs typeface="Quattrocento Sans"/>
              <a:sym typeface="Quattrocento Sans"/>
            </a:endParaRPr>
          </a:p>
        </p:txBody>
      </p:sp>
      <p:sp>
        <p:nvSpPr>
          <p:cNvPr id="155" name="Google Shape;155;p7"/>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rgbClr val="4B4846"/>
              </a:buClr>
              <a:buSzPts val="1200"/>
              <a:buFont typeface="Avenir"/>
              <a:buNone/>
            </a:pPr>
            <a:r>
              <a:rPr i="1" lang="it-IT">
                <a:solidFill>
                  <a:srgbClr val="4B4846"/>
                </a:solidFill>
                <a:latin typeface="Avenir"/>
                <a:ea typeface="Avenir"/>
                <a:cs typeface="Avenir"/>
                <a:sym typeface="Avenir"/>
              </a:rPr>
              <a:t>LMU, 20./21.12.2021</a:t>
            </a:r>
            <a:endParaRPr/>
          </a:p>
        </p:txBody>
      </p:sp>
      <p:sp>
        <p:nvSpPr>
          <p:cNvPr id="156" name="Google Shape;156;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888888"/>
              </a:buClr>
              <a:buSzPts val="1200"/>
              <a:buFont typeface="Quattrocento Sans"/>
              <a:buNone/>
            </a:pPr>
            <a:r>
              <a:rPr lang="it-IT"/>
              <a:t>Page </a:t>
            </a:r>
            <a:fld id="{00000000-1234-1234-1234-123412341234}" type="slidenum">
              <a:rPr lang="it-IT"/>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8"/>
          <p:cNvSpPr txBox="1"/>
          <p:nvPr/>
        </p:nvSpPr>
        <p:spPr>
          <a:xfrm>
            <a:off x="1062682" y="2137582"/>
            <a:ext cx="7869446" cy="1754286"/>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i="0" lang="it-IT" sz="1800" u="none" cap="none" strike="noStrike">
                <a:solidFill>
                  <a:schemeClr val="dk1"/>
                </a:solidFill>
                <a:latin typeface="Quattrocento Sans"/>
                <a:ea typeface="Quattrocento Sans"/>
                <a:cs typeface="Quattrocento Sans"/>
                <a:sym typeface="Quattrocento Sans"/>
              </a:rPr>
              <a:t>Task 4 – Developing training material</a:t>
            </a:r>
            <a:endParaRPr b="1" i="0" sz="1800" u="none" cap="none" strike="noStrike">
              <a:solidFill>
                <a:schemeClr val="dk1"/>
              </a:solidFill>
              <a:latin typeface="Quattrocento Sans"/>
              <a:ea typeface="Quattrocento Sans"/>
              <a:cs typeface="Quattrocento Sans"/>
              <a:sym typeface="Quattrocento Sans"/>
            </a:endParaRPr>
          </a:p>
          <a:p>
            <a:pPr indent="-285750" lvl="0" marL="285750" marR="0" rtl="0" algn="l">
              <a:lnSpc>
                <a:spcPct val="150000"/>
              </a:lnSpc>
              <a:spcBef>
                <a:spcPts val="0"/>
              </a:spcBef>
              <a:spcAft>
                <a:spcPts val="0"/>
              </a:spcAft>
              <a:buClr>
                <a:schemeClr val="dk1"/>
              </a:buClr>
              <a:buSzPts val="1800"/>
              <a:buFont typeface="Arial"/>
              <a:buChar char="•"/>
            </a:pPr>
            <a:r>
              <a:rPr b="0" i="0" lang="it-IT" sz="1800" u="none" cap="none" strike="noStrike">
                <a:solidFill>
                  <a:schemeClr val="dk1"/>
                </a:solidFill>
                <a:latin typeface="Quattrocento Sans"/>
                <a:ea typeface="Quattrocento Sans"/>
                <a:cs typeface="Quattrocento Sans"/>
                <a:sym typeface="Quattrocento Sans"/>
              </a:rPr>
              <a:t>As defined in Task 2 – practical creation of materials</a:t>
            </a:r>
            <a:endParaRPr b="0" i="0" sz="1800" u="none" cap="none" strike="noStrike">
              <a:solidFill>
                <a:schemeClr val="dk1"/>
              </a:solidFill>
              <a:latin typeface="Quattrocento Sans"/>
              <a:ea typeface="Quattrocento Sans"/>
              <a:cs typeface="Quattrocento Sans"/>
              <a:sym typeface="Quattrocento Sans"/>
            </a:endParaRPr>
          </a:p>
          <a:p>
            <a:pPr indent="-285750" lvl="0" marL="285750" marR="0" rtl="0" algn="l">
              <a:lnSpc>
                <a:spcPct val="150000"/>
              </a:lnSpc>
              <a:spcBef>
                <a:spcPts val="0"/>
              </a:spcBef>
              <a:spcAft>
                <a:spcPts val="0"/>
              </a:spcAft>
              <a:buClr>
                <a:schemeClr val="dk1"/>
              </a:buClr>
              <a:buSzPts val="1800"/>
              <a:buFont typeface="Arial"/>
              <a:buChar char="•"/>
            </a:pPr>
            <a:r>
              <a:rPr b="0" i="0" lang="it-IT" sz="1800" u="none" cap="none" strike="noStrike">
                <a:solidFill>
                  <a:schemeClr val="dk1"/>
                </a:solidFill>
                <a:latin typeface="Quattrocento Sans"/>
                <a:ea typeface="Quattrocento Sans"/>
                <a:cs typeface="Quattrocento Sans"/>
                <a:sym typeface="Quattrocento Sans"/>
              </a:rPr>
              <a:t>Most probably Task 2 and 4 will be addressed together</a:t>
            </a:r>
            <a:endParaRPr b="0" i="0" sz="1800" u="none" cap="none" strike="noStrike">
              <a:solidFill>
                <a:schemeClr val="dk1"/>
              </a:solidFill>
              <a:latin typeface="Quattrocento Sans"/>
              <a:ea typeface="Quattrocento Sans"/>
              <a:cs typeface="Quattrocento Sans"/>
              <a:sym typeface="Quattrocento Sans"/>
            </a:endParaRPr>
          </a:p>
          <a:p>
            <a:pPr indent="-171450" lvl="0" marL="285750" marR="0" rtl="0" algn="l">
              <a:lnSpc>
                <a:spcPct val="150000"/>
              </a:lnSpc>
              <a:spcBef>
                <a:spcPts val="0"/>
              </a:spcBef>
              <a:spcAft>
                <a:spcPts val="0"/>
              </a:spcAft>
              <a:buClr>
                <a:schemeClr val="dk1"/>
              </a:buClr>
              <a:buSzPts val="1800"/>
              <a:buFont typeface="Arial"/>
              <a:buNone/>
            </a:pPr>
            <a:r>
              <a:t/>
            </a:r>
            <a:endParaRPr b="0" i="0" sz="1800" u="none" cap="none" strike="noStrike">
              <a:solidFill>
                <a:schemeClr val="dk1"/>
              </a:solidFill>
              <a:latin typeface="Quattrocento Sans"/>
              <a:ea typeface="Quattrocento Sans"/>
              <a:cs typeface="Quattrocento Sans"/>
              <a:sym typeface="Quattrocento Sans"/>
            </a:endParaRPr>
          </a:p>
        </p:txBody>
      </p:sp>
      <p:sp>
        <p:nvSpPr>
          <p:cNvPr id="163" name="Google Shape;163;p8"/>
          <p:cNvSpPr/>
          <p:nvPr/>
        </p:nvSpPr>
        <p:spPr>
          <a:xfrm>
            <a:off x="1062682" y="696772"/>
            <a:ext cx="8143103" cy="107717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it-IT" sz="3200" u="none" cap="none" strike="noStrike">
                <a:solidFill>
                  <a:srgbClr val="3F3F3F"/>
                </a:solidFill>
                <a:latin typeface="Quattrocento Sans"/>
                <a:ea typeface="Quattrocento Sans"/>
                <a:cs typeface="Quattrocento Sans"/>
                <a:sym typeface="Quattrocento Sans"/>
              </a:rPr>
              <a:t>Description &amp;</a:t>
            </a:r>
            <a:br>
              <a:rPr b="1" i="0" lang="it-IT" sz="3200" u="none" cap="none" strike="noStrike">
                <a:solidFill>
                  <a:srgbClr val="3F3F3F"/>
                </a:solidFill>
                <a:latin typeface="Quattrocento Sans"/>
                <a:ea typeface="Quattrocento Sans"/>
                <a:cs typeface="Quattrocento Sans"/>
                <a:sym typeface="Quattrocento Sans"/>
              </a:rPr>
            </a:br>
            <a:r>
              <a:rPr b="1" i="0" lang="it-IT" sz="3200" u="none" cap="none" strike="noStrike">
                <a:solidFill>
                  <a:srgbClr val="3F3F3F"/>
                </a:solidFill>
                <a:latin typeface="Quattrocento Sans"/>
                <a:ea typeface="Quattrocento Sans"/>
                <a:cs typeface="Quattrocento Sans"/>
                <a:sym typeface="Quattrocento Sans"/>
              </a:rPr>
              <a:t>Tasks</a:t>
            </a:r>
            <a:endParaRPr b="0" i="0" sz="3200" u="none" cap="none" strike="noStrike">
              <a:solidFill>
                <a:srgbClr val="3F3F3F"/>
              </a:solidFill>
              <a:latin typeface="Quattrocento Sans"/>
              <a:ea typeface="Quattrocento Sans"/>
              <a:cs typeface="Quattrocento Sans"/>
              <a:sym typeface="Quattrocento Sans"/>
            </a:endParaRPr>
          </a:p>
        </p:txBody>
      </p:sp>
      <p:sp>
        <p:nvSpPr>
          <p:cNvPr id="164" name="Google Shape;164;p8"/>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rgbClr val="4B4846"/>
              </a:buClr>
              <a:buSzPts val="1200"/>
              <a:buFont typeface="Avenir"/>
              <a:buNone/>
            </a:pPr>
            <a:r>
              <a:rPr i="1" lang="it-IT">
                <a:solidFill>
                  <a:srgbClr val="4B4846"/>
                </a:solidFill>
                <a:latin typeface="Avenir"/>
                <a:ea typeface="Avenir"/>
                <a:cs typeface="Avenir"/>
                <a:sym typeface="Avenir"/>
              </a:rPr>
              <a:t>LMU, 20./21.12.2021</a:t>
            </a:r>
            <a:endParaRPr/>
          </a:p>
        </p:txBody>
      </p:sp>
      <p:sp>
        <p:nvSpPr>
          <p:cNvPr id="165" name="Google Shape;165;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888888"/>
              </a:buClr>
              <a:buSzPts val="1200"/>
              <a:buFont typeface="Quattrocento Sans"/>
              <a:buNone/>
            </a:pPr>
            <a:r>
              <a:rPr lang="it-IT"/>
              <a:t>Page </a:t>
            </a:r>
            <a:fld id="{00000000-1234-1234-1234-123412341234}" type="slidenum">
              <a:rPr lang="it-IT"/>
              <a:t>‹#›</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9"/>
          <p:cNvSpPr txBox="1"/>
          <p:nvPr/>
        </p:nvSpPr>
        <p:spPr>
          <a:xfrm>
            <a:off x="1062682" y="2137582"/>
            <a:ext cx="7869446" cy="1338788"/>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i="0" lang="it-IT" sz="1800" u="none" cap="none" strike="noStrike">
                <a:solidFill>
                  <a:schemeClr val="dk1"/>
                </a:solidFill>
                <a:latin typeface="Quattrocento Sans"/>
                <a:ea typeface="Quattrocento Sans"/>
                <a:cs typeface="Quattrocento Sans"/>
                <a:sym typeface="Quattrocento Sans"/>
              </a:rPr>
              <a:t>Task 5+6 – Evaluation and refinement of training material</a:t>
            </a:r>
            <a:endParaRPr b="1" i="0" sz="1800" u="none" cap="none" strike="noStrike">
              <a:solidFill>
                <a:schemeClr val="dk1"/>
              </a:solidFill>
              <a:latin typeface="Quattrocento Sans"/>
              <a:ea typeface="Quattrocento Sans"/>
              <a:cs typeface="Quattrocento Sans"/>
              <a:sym typeface="Quattrocento Sans"/>
            </a:endParaRPr>
          </a:p>
          <a:p>
            <a:pPr indent="0" lvl="0" marL="0" marR="0" rtl="0" algn="l">
              <a:lnSpc>
                <a:spcPct val="150000"/>
              </a:lnSpc>
              <a:spcBef>
                <a:spcPts val="0"/>
              </a:spcBef>
              <a:spcAft>
                <a:spcPts val="0"/>
              </a:spcAft>
              <a:buNone/>
            </a:pPr>
            <a:r>
              <a:rPr b="0" i="0" lang="it-IT" sz="1800" u="none" cap="none" strike="noStrike">
                <a:solidFill>
                  <a:schemeClr val="dk1"/>
                </a:solidFill>
                <a:latin typeface="Quattrocento Sans"/>
                <a:ea typeface="Quattrocento Sans"/>
                <a:cs typeface="Quattrocento Sans"/>
                <a:sym typeface="Quattrocento Sans"/>
              </a:rPr>
              <a:t>🡪 Evaluation results will be analysed and training material revised</a:t>
            </a:r>
            <a:endParaRPr b="0" i="0" sz="1800" u="none" cap="none" strike="noStrike">
              <a:solidFill>
                <a:schemeClr val="dk1"/>
              </a:solidFill>
              <a:latin typeface="Quattrocento Sans"/>
              <a:ea typeface="Quattrocento Sans"/>
              <a:cs typeface="Quattrocento Sans"/>
              <a:sym typeface="Quattrocento Sans"/>
            </a:endParaRPr>
          </a:p>
          <a:p>
            <a:pPr indent="-171450" lvl="0" marL="285750" marR="0" rtl="0" algn="l">
              <a:lnSpc>
                <a:spcPct val="150000"/>
              </a:lnSpc>
              <a:spcBef>
                <a:spcPts val="0"/>
              </a:spcBef>
              <a:spcAft>
                <a:spcPts val="0"/>
              </a:spcAft>
              <a:buClr>
                <a:schemeClr val="dk1"/>
              </a:buClr>
              <a:buSzPts val="1800"/>
              <a:buFont typeface="Arial"/>
              <a:buNone/>
            </a:pPr>
            <a:r>
              <a:t/>
            </a:r>
            <a:endParaRPr b="0" i="0" sz="1800" u="none" cap="none" strike="noStrike">
              <a:solidFill>
                <a:schemeClr val="dk1"/>
              </a:solidFill>
              <a:latin typeface="Quattrocento Sans"/>
              <a:ea typeface="Quattrocento Sans"/>
              <a:cs typeface="Quattrocento Sans"/>
              <a:sym typeface="Quattrocento Sans"/>
            </a:endParaRPr>
          </a:p>
        </p:txBody>
      </p:sp>
      <p:sp>
        <p:nvSpPr>
          <p:cNvPr id="172" name="Google Shape;172;p9"/>
          <p:cNvSpPr/>
          <p:nvPr/>
        </p:nvSpPr>
        <p:spPr>
          <a:xfrm>
            <a:off x="1062682" y="696772"/>
            <a:ext cx="8143103" cy="107717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it-IT" sz="3200" u="none" cap="none" strike="noStrike">
                <a:solidFill>
                  <a:srgbClr val="3F3F3F"/>
                </a:solidFill>
                <a:latin typeface="Quattrocento Sans"/>
                <a:ea typeface="Quattrocento Sans"/>
                <a:cs typeface="Quattrocento Sans"/>
                <a:sym typeface="Quattrocento Sans"/>
              </a:rPr>
              <a:t>Description &amp;</a:t>
            </a:r>
            <a:br>
              <a:rPr b="1" i="0" lang="it-IT" sz="3200" u="none" cap="none" strike="noStrike">
                <a:solidFill>
                  <a:srgbClr val="3F3F3F"/>
                </a:solidFill>
                <a:latin typeface="Quattrocento Sans"/>
                <a:ea typeface="Quattrocento Sans"/>
                <a:cs typeface="Quattrocento Sans"/>
                <a:sym typeface="Quattrocento Sans"/>
              </a:rPr>
            </a:br>
            <a:r>
              <a:rPr b="1" i="0" lang="it-IT" sz="3200" u="none" cap="none" strike="noStrike">
                <a:solidFill>
                  <a:srgbClr val="3F3F3F"/>
                </a:solidFill>
                <a:latin typeface="Quattrocento Sans"/>
                <a:ea typeface="Quattrocento Sans"/>
                <a:cs typeface="Quattrocento Sans"/>
                <a:sym typeface="Quattrocento Sans"/>
              </a:rPr>
              <a:t>Tasks</a:t>
            </a:r>
            <a:endParaRPr b="0" i="0" sz="3200" u="none" cap="none" strike="noStrike">
              <a:solidFill>
                <a:srgbClr val="3F3F3F"/>
              </a:solidFill>
              <a:latin typeface="Quattrocento Sans"/>
              <a:ea typeface="Quattrocento Sans"/>
              <a:cs typeface="Quattrocento Sans"/>
              <a:sym typeface="Quattrocento Sans"/>
            </a:endParaRPr>
          </a:p>
        </p:txBody>
      </p:sp>
      <p:sp>
        <p:nvSpPr>
          <p:cNvPr id="173" name="Google Shape;173;p9"/>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rgbClr val="4B4846"/>
              </a:buClr>
              <a:buSzPts val="1200"/>
              <a:buFont typeface="Avenir"/>
              <a:buNone/>
            </a:pPr>
            <a:r>
              <a:rPr i="1" lang="it-IT">
                <a:solidFill>
                  <a:srgbClr val="4B4846"/>
                </a:solidFill>
                <a:latin typeface="Avenir"/>
                <a:ea typeface="Avenir"/>
                <a:cs typeface="Avenir"/>
                <a:sym typeface="Avenir"/>
              </a:rPr>
              <a:t>LMU, 20./21.12.2021</a:t>
            </a:r>
            <a:endParaRPr/>
          </a:p>
        </p:txBody>
      </p:sp>
      <p:sp>
        <p:nvSpPr>
          <p:cNvPr id="174" name="Google Shape;174;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888888"/>
              </a:buClr>
              <a:buSzPts val="1200"/>
              <a:buFont typeface="Quattrocento Sans"/>
              <a:buNone/>
            </a:pPr>
            <a:r>
              <a:rPr lang="it-IT"/>
              <a:t>Page </a:t>
            </a:r>
            <a:fld id="{00000000-1234-1234-1234-123412341234}" type="slidenum">
              <a:rPr lang="it-IT"/>
              <a:t>‹#›</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888888"/>
              </a:buClr>
              <a:buSzPts val="1200"/>
              <a:buFont typeface="Quattrocento Sans"/>
              <a:buNone/>
            </a:pPr>
            <a:r>
              <a:rPr lang="it-IT"/>
              <a:t>Page </a:t>
            </a:r>
            <a:fld id="{00000000-1234-1234-1234-123412341234}" type="slidenum">
              <a:rPr lang="it-IT"/>
              <a:t>‹#›</a:t>
            </a:fld>
            <a:endParaRPr/>
          </a:p>
        </p:txBody>
      </p:sp>
      <p:sp>
        <p:nvSpPr>
          <p:cNvPr id="180" name="Google Shape;180;p10"/>
          <p:cNvSpPr/>
          <p:nvPr/>
        </p:nvSpPr>
        <p:spPr>
          <a:xfrm>
            <a:off x="-1" y="0"/>
            <a:ext cx="12192000" cy="5948516"/>
          </a:xfrm>
          <a:prstGeom prst="rect">
            <a:avLst/>
          </a:prstGeom>
          <a:solidFill>
            <a:srgbClr val="775CA4"/>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Quattrocento Sans"/>
              <a:buNone/>
            </a:pPr>
            <a:r>
              <a:t/>
            </a:r>
            <a:endParaRPr b="0" i="0" sz="1800" u="none" cap="none" strike="noStrike">
              <a:solidFill>
                <a:schemeClr val="lt1"/>
              </a:solidFill>
              <a:latin typeface="Calibri"/>
              <a:ea typeface="Calibri"/>
              <a:cs typeface="Calibri"/>
              <a:sym typeface="Calibri"/>
            </a:endParaRPr>
          </a:p>
        </p:txBody>
      </p:sp>
      <p:sp>
        <p:nvSpPr>
          <p:cNvPr id="181" name="Google Shape;181;p10"/>
          <p:cNvSpPr txBox="1"/>
          <p:nvPr/>
        </p:nvSpPr>
        <p:spPr>
          <a:xfrm>
            <a:off x="2097256" y="2779404"/>
            <a:ext cx="7997485" cy="1325563"/>
          </a:xfrm>
          <a:prstGeom prst="rect">
            <a:avLst/>
          </a:prstGeom>
          <a:noFill/>
          <a:ln>
            <a:noFill/>
          </a:ln>
        </p:spPr>
        <p:txBody>
          <a:bodyPr anchorCtr="0" anchor="t" bIns="45700" lIns="91425" spcFirstLastPara="1" rIns="91425" wrap="square" tIns="45700">
            <a:normAutofit fontScale="92500"/>
          </a:bodyPr>
          <a:lstStyle/>
          <a:p>
            <a:pPr indent="0" lvl="0" marL="0" marR="0" rtl="0" algn="ctr">
              <a:lnSpc>
                <a:spcPct val="90000"/>
              </a:lnSpc>
              <a:spcBef>
                <a:spcPts val="0"/>
              </a:spcBef>
              <a:spcAft>
                <a:spcPts val="0"/>
              </a:spcAft>
              <a:buClr>
                <a:schemeClr val="lt1"/>
              </a:buClr>
              <a:buSzPct val="72072"/>
              <a:buFont typeface="Avenir"/>
              <a:buNone/>
            </a:pPr>
            <a:r>
              <a:rPr b="1" i="0" lang="it-IT" sz="5400" u="none" cap="none" strike="noStrike">
                <a:solidFill>
                  <a:schemeClr val="lt1"/>
                </a:solidFill>
                <a:latin typeface="Avenir"/>
                <a:ea typeface="Avenir"/>
                <a:cs typeface="Avenir"/>
                <a:sym typeface="Avenir"/>
              </a:rPr>
              <a:t>Results on Questionnaire</a:t>
            </a:r>
            <a:endParaRPr b="1" i="0" sz="5400" u="none" cap="none" strike="noStrike">
              <a:solidFill>
                <a:schemeClr val="lt1"/>
              </a:solidFill>
              <a:latin typeface="Avenir"/>
              <a:ea typeface="Avenir"/>
              <a:cs typeface="Avenir"/>
              <a:sym typeface="Avenir"/>
            </a:endParaRPr>
          </a:p>
        </p:txBody>
      </p:sp>
      <p:pic>
        <p:nvPicPr>
          <p:cNvPr id="182" name="Google Shape;182;p10"/>
          <p:cNvPicPr preferRelativeResize="0"/>
          <p:nvPr/>
        </p:nvPicPr>
        <p:blipFill rotWithShape="1">
          <a:blip r:embed="rId3">
            <a:alphaModFix/>
          </a:blip>
          <a:srcRect b="0" l="0" r="0" t="0"/>
          <a:stretch/>
        </p:blipFill>
        <p:spPr>
          <a:xfrm>
            <a:off x="4219037" y="762044"/>
            <a:ext cx="3753924" cy="116250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11"/>
          <p:cNvSpPr/>
          <p:nvPr/>
        </p:nvSpPr>
        <p:spPr>
          <a:xfrm>
            <a:off x="2094313" y="615891"/>
            <a:ext cx="8143103" cy="5847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it-IT" sz="3200" u="none" cap="none" strike="noStrike">
                <a:solidFill>
                  <a:srgbClr val="3F3F3F"/>
                </a:solidFill>
                <a:latin typeface="Quattrocento Sans"/>
                <a:ea typeface="Quattrocento Sans"/>
                <a:cs typeface="Quattrocento Sans"/>
                <a:sym typeface="Quattrocento Sans"/>
              </a:rPr>
              <a:t>Results</a:t>
            </a:r>
            <a:endParaRPr b="0" i="0" sz="3200" u="none" cap="none" strike="noStrike">
              <a:solidFill>
                <a:srgbClr val="3F3F3F"/>
              </a:solidFill>
              <a:latin typeface="Quattrocento Sans"/>
              <a:ea typeface="Quattrocento Sans"/>
              <a:cs typeface="Quattrocento Sans"/>
              <a:sym typeface="Quattrocento Sans"/>
            </a:endParaRPr>
          </a:p>
        </p:txBody>
      </p:sp>
      <p:sp>
        <p:nvSpPr>
          <p:cNvPr id="189" name="Google Shape;189;p11"/>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rgbClr val="4B4846"/>
              </a:buClr>
              <a:buSzPts val="1200"/>
              <a:buFont typeface="Avenir"/>
              <a:buNone/>
            </a:pPr>
            <a:r>
              <a:rPr i="1" lang="it-IT">
                <a:solidFill>
                  <a:srgbClr val="4B4846"/>
                </a:solidFill>
                <a:latin typeface="Avenir"/>
                <a:ea typeface="Avenir"/>
                <a:cs typeface="Avenir"/>
                <a:sym typeface="Avenir"/>
              </a:rPr>
              <a:t>LMU, 20./21.12.2021</a:t>
            </a:r>
            <a:endParaRPr/>
          </a:p>
        </p:txBody>
      </p:sp>
      <p:sp>
        <p:nvSpPr>
          <p:cNvPr id="190" name="Google Shape;190;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888888"/>
              </a:buClr>
              <a:buSzPts val="1200"/>
              <a:buFont typeface="Quattrocento Sans"/>
              <a:buNone/>
            </a:pPr>
            <a:r>
              <a:rPr lang="it-IT"/>
              <a:t>Page </a:t>
            </a:r>
            <a:fld id="{00000000-1234-1234-1234-123412341234}" type="slidenum">
              <a:rPr lang="it-IT"/>
              <a:t>‹#›</a:t>
            </a:fld>
            <a:endParaRPr/>
          </a:p>
        </p:txBody>
      </p:sp>
      <p:sp>
        <p:nvSpPr>
          <p:cNvPr id="191" name="Google Shape;191;p11"/>
          <p:cNvSpPr/>
          <p:nvPr/>
        </p:nvSpPr>
        <p:spPr>
          <a:xfrm>
            <a:off x="4111626" y="1720850"/>
            <a:ext cx="3968750" cy="3968750"/>
          </a:xfrm>
          <a:prstGeom prst="ellipse">
            <a:avLst/>
          </a:prstGeom>
          <a:noFill/>
          <a:ln cap="flat" cmpd="sng" w="12700">
            <a:solidFill>
              <a:schemeClr val="dk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Quattrocento Sans"/>
              <a:ea typeface="Quattrocento Sans"/>
              <a:cs typeface="Quattrocento Sans"/>
              <a:sym typeface="Quattrocento Sans"/>
            </a:endParaRPr>
          </a:p>
        </p:txBody>
      </p:sp>
      <p:sp>
        <p:nvSpPr>
          <p:cNvPr id="192" name="Google Shape;192;p11"/>
          <p:cNvSpPr/>
          <p:nvPr/>
        </p:nvSpPr>
        <p:spPr>
          <a:xfrm>
            <a:off x="5248275" y="2857500"/>
            <a:ext cx="1695450" cy="1695450"/>
          </a:xfrm>
          <a:prstGeom prst="ellipse">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it-IT" sz="1800" u="none" cap="none" strike="noStrike">
                <a:solidFill>
                  <a:schemeClr val="lt1"/>
                </a:solidFill>
                <a:latin typeface="Century Gothic"/>
                <a:ea typeface="Century Gothic"/>
                <a:cs typeface="Century Gothic"/>
                <a:sym typeface="Century Gothic"/>
              </a:rPr>
              <a:t>AIM</a:t>
            </a:r>
            <a:endParaRPr b="1" i="0" sz="1800" u="none" cap="none" strike="noStrike">
              <a:solidFill>
                <a:schemeClr val="lt1"/>
              </a:solidFill>
              <a:latin typeface="Century Gothic"/>
              <a:ea typeface="Century Gothic"/>
              <a:cs typeface="Century Gothic"/>
              <a:sym typeface="Century Gothic"/>
            </a:endParaRPr>
          </a:p>
        </p:txBody>
      </p:sp>
      <p:sp>
        <p:nvSpPr>
          <p:cNvPr id="193" name="Google Shape;193;p11"/>
          <p:cNvSpPr/>
          <p:nvPr/>
        </p:nvSpPr>
        <p:spPr>
          <a:xfrm>
            <a:off x="7531920" y="2127615"/>
            <a:ext cx="4422850" cy="740997"/>
          </a:xfrm>
          <a:prstGeom prst="roundRect">
            <a:avLst>
              <a:gd fmla="val 50000" name="adj"/>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it-IT" sz="1600" u="none" cap="none" strike="noStrike">
                <a:solidFill>
                  <a:schemeClr val="lt1"/>
                </a:solidFill>
                <a:latin typeface="Quattrocento Sans"/>
                <a:ea typeface="Quattrocento Sans"/>
                <a:cs typeface="Quattrocento Sans"/>
                <a:sym typeface="Quattrocento Sans"/>
              </a:rPr>
              <a:t>EXPERIENCE IN MEDICAL EDUCATION</a:t>
            </a:r>
            <a:endParaRPr b="0" i="0" sz="1600" u="none" cap="none" strike="noStrike">
              <a:solidFill>
                <a:schemeClr val="lt1"/>
              </a:solidFill>
              <a:latin typeface="Quattrocento Sans"/>
              <a:ea typeface="Quattrocento Sans"/>
              <a:cs typeface="Quattrocento Sans"/>
              <a:sym typeface="Quattrocento Sans"/>
            </a:endParaRPr>
          </a:p>
        </p:txBody>
      </p:sp>
      <p:sp>
        <p:nvSpPr>
          <p:cNvPr id="194" name="Google Shape;194;p11"/>
          <p:cNvSpPr/>
          <p:nvPr/>
        </p:nvSpPr>
        <p:spPr>
          <a:xfrm>
            <a:off x="7120606" y="2028213"/>
            <a:ext cx="939800" cy="939800"/>
          </a:xfrm>
          <a:prstGeom prst="ellipse">
            <a:avLst/>
          </a:prstGeom>
          <a:solidFill>
            <a:schemeClr val="accent3"/>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Quattrocento Sans"/>
              <a:ea typeface="Quattrocento Sans"/>
              <a:cs typeface="Quattrocento Sans"/>
              <a:sym typeface="Quattrocento Sans"/>
            </a:endParaRPr>
          </a:p>
        </p:txBody>
      </p:sp>
      <p:sp>
        <p:nvSpPr>
          <p:cNvPr id="195" name="Google Shape;195;p11"/>
          <p:cNvSpPr/>
          <p:nvPr/>
        </p:nvSpPr>
        <p:spPr>
          <a:xfrm>
            <a:off x="7486346" y="4369224"/>
            <a:ext cx="3660775" cy="740997"/>
          </a:xfrm>
          <a:prstGeom prst="roundRect">
            <a:avLst>
              <a:gd fmla="val 50000" name="adj"/>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it-IT" sz="1600" u="none" cap="none" strike="noStrike">
                <a:solidFill>
                  <a:schemeClr val="lt1"/>
                </a:solidFill>
                <a:latin typeface="Quattrocento Sans"/>
                <a:ea typeface="Quattrocento Sans"/>
                <a:cs typeface="Quattrocento Sans"/>
                <a:sym typeface="Quattrocento Sans"/>
              </a:rPr>
              <a:t>COMPANIES SUPPORT</a:t>
            </a:r>
            <a:endParaRPr b="0" i="0" sz="1600" u="none" cap="none" strike="noStrike">
              <a:solidFill>
                <a:schemeClr val="lt1"/>
              </a:solidFill>
              <a:latin typeface="Quattrocento Sans"/>
              <a:ea typeface="Quattrocento Sans"/>
              <a:cs typeface="Quattrocento Sans"/>
              <a:sym typeface="Quattrocento Sans"/>
            </a:endParaRPr>
          </a:p>
        </p:txBody>
      </p:sp>
      <p:sp>
        <p:nvSpPr>
          <p:cNvPr id="196" name="Google Shape;196;p11"/>
          <p:cNvSpPr/>
          <p:nvPr/>
        </p:nvSpPr>
        <p:spPr>
          <a:xfrm>
            <a:off x="7375221" y="4269822"/>
            <a:ext cx="939800" cy="939800"/>
          </a:xfrm>
          <a:prstGeom prst="ellipse">
            <a:avLst/>
          </a:prstGeom>
          <a:solidFill>
            <a:schemeClr val="accent3"/>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Quattrocento Sans"/>
              <a:ea typeface="Quattrocento Sans"/>
              <a:cs typeface="Quattrocento Sans"/>
              <a:sym typeface="Quattrocento Sans"/>
            </a:endParaRPr>
          </a:p>
        </p:txBody>
      </p:sp>
      <p:sp>
        <p:nvSpPr>
          <p:cNvPr id="197" name="Google Shape;197;p11"/>
          <p:cNvSpPr/>
          <p:nvPr/>
        </p:nvSpPr>
        <p:spPr>
          <a:xfrm>
            <a:off x="1059015" y="2116503"/>
            <a:ext cx="3660775" cy="740997"/>
          </a:xfrm>
          <a:prstGeom prst="roundRect">
            <a:avLst>
              <a:gd fmla="val 50000" name="adj"/>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it-IT" sz="1600" u="none" cap="none" strike="noStrike">
                <a:solidFill>
                  <a:schemeClr val="lt1"/>
                </a:solidFill>
                <a:latin typeface="Quattrocento Sans"/>
                <a:ea typeface="Quattrocento Sans"/>
                <a:cs typeface="Quattrocento Sans"/>
                <a:sym typeface="Quattrocento Sans"/>
              </a:rPr>
              <a:t>MATERIALS NEEDED</a:t>
            </a:r>
            <a:endParaRPr b="0" i="0" sz="1600" u="none" cap="none" strike="noStrike">
              <a:solidFill>
                <a:schemeClr val="lt1"/>
              </a:solidFill>
              <a:latin typeface="Quattrocento Sans"/>
              <a:ea typeface="Quattrocento Sans"/>
              <a:cs typeface="Quattrocento Sans"/>
              <a:sym typeface="Quattrocento Sans"/>
            </a:endParaRPr>
          </a:p>
        </p:txBody>
      </p:sp>
      <p:sp>
        <p:nvSpPr>
          <p:cNvPr id="198" name="Google Shape;198;p11"/>
          <p:cNvSpPr/>
          <p:nvPr/>
        </p:nvSpPr>
        <p:spPr>
          <a:xfrm>
            <a:off x="3882951" y="2033361"/>
            <a:ext cx="939800" cy="939800"/>
          </a:xfrm>
          <a:prstGeom prst="ellipse">
            <a:avLst/>
          </a:prstGeom>
          <a:solidFill>
            <a:schemeClr val="accent3"/>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Quattrocento Sans"/>
              <a:ea typeface="Quattrocento Sans"/>
              <a:cs typeface="Quattrocento Sans"/>
              <a:sym typeface="Quattrocento Sans"/>
            </a:endParaRPr>
          </a:p>
        </p:txBody>
      </p:sp>
      <p:sp>
        <p:nvSpPr>
          <p:cNvPr id="199" name="Google Shape;199;p11"/>
          <p:cNvSpPr/>
          <p:nvPr/>
        </p:nvSpPr>
        <p:spPr>
          <a:xfrm>
            <a:off x="1040961" y="4369224"/>
            <a:ext cx="3660775" cy="740997"/>
          </a:xfrm>
          <a:prstGeom prst="roundRect">
            <a:avLst>
              <a:gd fmla="val 50000" name="adj"/>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it-IT" sz="1600" u="none" cap="none" strike="noStrike">
                <a:solidFill>
                  <a:schemeClr val="lt1"/>
                </a:solidFill>
                <a:latin typeface="Quattrocento Sans"/>
                <a:ea typeface="Quattrocento Sans"/>
                <a:cs typeface="Quattrocento Sans"/>
                <a:sym typeface="Quattrocento Sans"/>
              </a:rPr>
              <a:t>TESTING THE PILOT</a:t>
            </a:r>
            <a:endParaRPr b="0" i="0" sz="1600" u="none" cap="none" strike="noStrike">
              <a:solidFill>
                <a:schemeClr val="lt1"/>
              </a:solidFill>
              <a:latin typeface="Quattrocento Sans"/>
              <a:ea typeface="Quattrocento Sans"/>
              <a:cs typeface="Quattrocento Sans"/>
              <a:sym typeface="Quattrocento Sans"/>
            </a:endParaRPr>
          </a:p>
        </p:txBody>
      </p:sp>
      <p:sp>
        <p:nvSpPr>
          <p:cNvPr id="200" name="Google Shape;200;p11"/>
          <p:cNvSpPr/>
          <p:nvPr/>
        </p:nvSpPr>
        <p:spPr>
          <a:xfrm>
            <a:off x="3873061" y="4269822"/>
            <a:ext cx="939800" cy="939800"/>
          </a:xfrm>
          <a:prstGeom prst="ellipse">
            <a:avLst/>
          </a:prstGeom>
          <a:solidFill>
            <a:schemeClr val="accent3"/>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Quattrocento Sans"/>
              <a:ea typeface="Quattrocento Sans"/>
              <a:cs typeface="Quattrocento Sans"/>
              <a:sym typeface="Quattrocento Sans"/>
            </a:endParaRPr>
          </a:p>
        </p:txBody>
      </p:sp>
      <p:grpSp>
        <p:nvGrpSpPr>
          <p:cNvPr descr="Symbol, das ein Balkendiagramm mit einem Liniendiagramm darstellt" id="201" name="Google Shape;201;p11"/>
          <p:cNvGrpSpPr/>
          <p:nvPr/>
        </p:nvGrpSpPr>
        <p:grpSpPr>
          <a:xfrm>
            <a:off x="4157280" y="2290386"/>
            <a:ext cx="347679" cy="347679"/>
            <a:chOff x="4319588" y="2492375"/>
            <a:chExt cx="287338" cy="287338"/>
          </a:xfrm>
        </p:grpSpPr>
        <p:sp>
          <p:nvSpPr>
            <p:cNvPr id="202" name="Google Shape;202;p11"/>
            <p:cNvSpPr/>
            <p:nvPr/>
          </p:nvSpPr>
          <p:spPr>
            <a:xfrm>
              <a:off x="4319588" y="2587625"/>
              <a:ext cx="287338" cy="192088"/>
            </a:xfrm>
            <a:custGeom>
              <a:rect b="b" l="l" r="r" t="t"/>
              <a:pathLst>
                <a:path extrusionOk="0" h="602" w="904">
                  <a:moveTo>
                    <a:pt x="889" y="572"/>
                  </a:moveTo>
                  <a:lnTo>
                    <a:pt x="843" y="572"/>
                  </a:lnTo>
                  <a:lnTo>
                    <a:pt x="843" y="16"/>
                  </a:lnTo>
                  <a:lnTo>
                    <a:pt x="843" y="12"/>
                  </a:lnTo>
                  <a:lnTo>
                    <a:pt x="842" y="9"/>
                  </a:lnTo>
                  <a:lnTo>
                    <a:pt x="841" y="7"/>
                  </a:lnTo>
                  <a:lnTo>
                    <a:pt x="838" y="5"/>
                  </a:lnTo>
                  <a:lnTo>
                    <a:pt x="836" y="3"/>
                  </a:lnTo>
                  <a:lnTo>
                    <a:pt x="834" y="2"/>
                  </a:lnTo>
                  <a:lnTo>
                    <a:pt x="831" y="1"/>
                  </a:lnTo>
                  <a:lnTo>
                    <a:pt x="828" y="1"/>
                  </a:lnTo>
                  <a:lnTo>
                    <a:pt x="708" y="0"/>
                  </a:lnTo>
                  <a:lnTo>
                    <a:pt x="704" y="1"/>
                  </a:lnTo>
                  <a:lnTo>
                    <a:pt x="702" y="2"/>
                  </a:lnTo>
                  <a:lnTo>
                    <a:pt x="699" y="3"/>
                  </a:lnTo>
                  <a:lnTo>
                    <a:pt x="697" y="5"/>
                  </a:lnTo>
                  <a:lnTo>
                    <a:pt x="695" y="7"/>
                  </a:lnTo>
                  <a:lnTo>
                    <a:pt x="694" y="9"/>
                  </a:lnTo>
                  <a:lnTo>
                    <a:pt x="693" y="12"/>
                  </a:lnTo>
                  <a:lnTo>
                    <a:pt x="693" y="16"/>
                  </a:lnTo>
                  <a:lnTo>
                    <a:pt x="693" y="572"/>
                  </a:lnTo>
                  <a:lnTo>
                    <a:pt x="632" y="572"/>
                  </a:lnTo>
                  <a:lnTo>
                    <a:pt x="632" y="286"/>
                  </a:lnTo>
                  <a:lnTo>
                    <a:pt x="632" y="283"/>
                  </a:lnTo>
                  <a:lnTo>
                    <a:pt x="631" y="281"/>
                  </a:lnTo>
                  <a:lnTo>
                    <a:pt x="630" y="277"/>
                  </a:lnTo>
                  <a:lnTo>
                    <a:pt x="628" y="275"/>
                  </a:lnTo>
                  <a:lnTo>
                    <a:pt x="626" y="274"/>
                  </a:lnTo>
                  <a:lnTo>
                    <a:pt x="623" y="272"/>
                  </a:lnTo>
                  <a:lnTo>
                    <a:pt x="621" y="271"/>
                  </a:lnTo>
                  <a:lnTo>
                    <a:pt x="617" y="271"/>
                  </a:lnTo>
                  <a:lnTo>
                    <a:pt x="497" y="271"/>
                  </a:lnTo>
                  <a:lnTo>
                    <a:pt x="494" y="271"/>
                  </a:lnTo>
                  <a:lnTo>
                    <a:pt x="491" y="272"/>
                  </a:lnTo>
                  <a:lnTo>
                    <a:pt x="489" y="274"/>
                  </a:lnTo>
                  <a:lnTo>
                    <a:pt x="487" y="275"/>
                  </a:lnTo>
                  <a:lnTo>
                    <a:pt x="484" y="277"/>
                  </a:lnTo>
                  <a:lnTo>
                    <a:pt x="483" y="281"/>
                  </a:lnTo>
                  <a:lnTo>
                    <a:pt x="482" y="283"/>
                  </a:lnTo>
                  <a:lnTo>
                    <a:pt x="482" y="286"/>
                  </a:lnTo>
                  <a:lnTo>
                    <a:pt x="482" y="572"/>
                  </a:lnTo>
                  <a:lnTo>
                    <a:pt x="421" y="572"/>
                  </a:lnTo>
                  <a:lnTo>
                    <a:pt x="421" y="196"/>
                  </a:lnTo>
                  <a:lnTo>
                    <a:pt x="421" y="193"/>
                  </a:lnTo>
                  <a:lnTo>
                    <a:pt x="420" y="190"/>
                  </a:lnTo>
                  <a:lnTo>
                    <a:pt x="419" y="187"/>
                  </a:lnTo>
                  <a:lnTo>
                    <a:pt x="417" y="185"/>
                  </a:lnTo>
                  <a:lnTo>
                    <a:pt x="415" y="183"/>
                  </a:lnTo>
                  <a:lnTo>
                    <a:pt x="413" y="182"/>
                  </a:lnTo>
                  <a:lnTo>
                    <a:pt x="409" y="181"/>
                  </a:lnTo>
                  <a:lnTo>
                    <a:pt x="406" y="181"/>
                  </a:lnTo>
                  <a:lnTo>
                    <a:pt x="286" y="181"/>
                  </a:lnTo>
                  <a:lnTo>
                    <a:pt x="283" y="181"/>
                  </a:lnTo>
                  <a:lnTo>
                    <a:pt x="281" y="182"/>
                  </a:lnTo>
                  <a:lnTo>
                    <a:pt x="277" y="183"/>
                  </a:lnTo>
                  <a:lnTo>
                    <a:pt x="275" y="185"/>
                  </a:lnTo>
                  <a:lnTo>
                    <a:pt x="273" y="187"/>
                  </a:lnTo>
                  <a:lnTo>
                    <a:pt x="272" y="190"/>
                  </a:lnTo>
                  <a:lnTo>
                    <a:pt x="271" y="193"/>
                  </a:lnTo>
                  <a:lnTo>
                    <a:pt x="271" y="196"/>
                  </a:lnTo>
                  <a:lnTo>
                    <a:pt x="271" y="572"/>
                  </a:lnTo>
                  <a:lnTo>
                    <a:pt x="211" y="572"/>
                  </a:lnTo>
                  <a:lnTo>
                    <a:pt x="211" y="406"/>
                  </a:lnTo>
                  <a:lnTo>
                    <a:pt x="211" y="404"/>
                  </a:lnTo>
                  <a:lnTo>
                    <a:pt x="210" y="401"/>
                  </a:lnTo>
                  <a:lnTo>
                    <a:pt x="209" y="399"/>
                  </a:lnTo>
                  <a:lnTo>
                    <a:pt x="207" y="396"/>
                  </a:lnTo>
                  <a:lnTo>
                    <a:pt x="205" y="394"/>
                  </a:lnTo>
                  <a:lnTo>
                    <a:pt x="201" y="393"/>
                  </a:lnTo>
                  <a:lnTo>
                    <a:pt x="199" y="392"/>
                  </a:lnTo>
                  <a:lnTo>
                    <a:pt x="196" y="391"/>
                  </a:lnTo>
                  <a:lnTo>
                    <a:pt x="76" y="391"/>
                  </a:lnTo>
                  <a:lnTo>
                    <a:pt x="73" y="392"/>
                  </a:lnTo>
                  <a:lnTo>
                    <a:pt x="69" y="392"/>
                  </a:lnTo>
                  <a:lnTo>
                    <a:pt x="67" y="394"/>
                  </a:lnTo>
                  <a:lnTo>
                    <a:pt x="65" y="396"/>
                  </a:lnTo>
                  <a:lnTo>
                    <a:pt x="63" y="399"/>
                  </a:lnTo>
                  <a:lnTo>
                    <a:pt x="62" y="401"/>
                  </a:lnTo>
                  <a:lnTo>
                    <a:pt x="61" y="404"/>
                  </a:lnTo>
                  <a:lnTo>
                    <a:pt x="61" y="406"/>
                  </a:lnTo>
                  <a:lnTo>
                    <a:pt x="61" y="572"/>
                  </a:lnTo>
                  <a:lnTo>
                    <a:pt x="15" y="572"/>
                  </a:lnTo>
                  <a:lnTo>
                    <a:pt x="13" y="572"/>
                  </a:lnTo>
                  <a:lnTo>
                    <a:pt x="9" y="573"/>
                  </a:lnTo>
                  <a:lnTo>
                    <a:pt x="7" y="575"/>
                  </a:lnTo>
                  <a:lnTo>
                    <a:pt x="5" y="577"/>
                  </a:lnTo>
                  <a:lnTo>
                    <a:pt x="3" y="579"/>
                  </a:lnTo>
                  <a:lnTo>
                    <a:pt x="2" y="581"/>
                  </a:lnTo>
                  <a:lnTo>
                    <a:pt x="1" y="584"/>
                  </a:lnTo>
                  <a:lnTo>
                    <a:pt x="0" y="587"/>
                  </a:lnTo>
                  <a:lnTo>
                    <a:pt x="1" y="591"/>
                  </a:lnTo>
                  <a:lnTo>
                    <a:pt x="2" y="593"/>
                  </a:lnTo>
                  <a:lnTo>
                    <a:pt x="3" y="596"/>
                  </a:lnTo>
                  <a:lnTo>
                    <a:pt x="5" y="598"/>
                  </a:lnTo>
                  <a:lnTo>
                    <a:pt x="7" y="600"/>
                  </a:lnTo>
                  <a:lnTo>
                    <a:pt x="9" y="601"/>
                  </a:lnTo>
                  <a:lnTo>
                    <a:pt x="13" y="602"/>
                  </a:lnTo>
                  <a:lnTo>
                    <a:pt x="15" y="602"/>
                  </a:lnTo>
                  <a:lnTo>
                    <a:pt x="76" y="602"/>
                  </a:lnTo>
                  <a:lnTo>
                    <a:pt x="196" y="602"/>
                  </a:lnTo>
                  <a:lnTo>
                    <a:pt x="286" y="602"/>
                  </a:lnTo>
                  <a:lnTo>
                    <a:pt x="406" y="602"/>
                  </a:lnTo>
                  <a:lnTo>
                    <a:pt x="497" y="602"/>
                  </a:lnTo>
                  <a:lnTo>
                    <a:pt x="617" y="602"/>
                  </a:lnTo>
                  <a:lnTo>
                    <a:pt x="708" y="602"/>
                  </a:lnTo>
                  <a:lnTo>
                    <a:pt x="828" y="602"/>
                  </a:lnTo>
                  <a:lnTo>
                    <a:pt x="889" y="602"/>
                  </a:lnTo>
                  <a:lnTo>
                    <a:pt x="891" y="602"/>
                  </a:lnTo>
                  <a:lnTo>
                    <a:pt x="894" y="601"/>
                  </a:lnTo>
                  <a:lnTo>
                    <a:pt x="896" y="600"/>
                  </a:lnTo>
                  <a:lnTo>
                    <a:pt x="898" y="598"/>
                  </a:lnTo>
                  <a:lnTo>
                    <a:pt x="901" y="596"/>
                  </a:lnTo>
                  <a:lnTo>
                    <a:pt x="902" y="593"/>
                  </a:lnTo>
                  <a:lnTo>
                    <a:pt x="903" y="591"/>
                  </a:lnTo>
                  <a:lnTo>
                    <a:pt x="904" y="587"/>
                  </a:lnTo>
                  <a:lnTo>
                    <a:pt x="903" y="584"/>
                  </a:lnTo>
                  <a:lnTo>
                    <a:pt x="902" y="581"/>
                  </a:lnTo>
                  <a:lnTo>
                    <a:pt x="901" y="579"/>
                  </a:lnTo>
                  <a:lnTo>
                    <a:pt x="898" y="577"/>
                  </a:lnTo>
                  <a:lnTo>
                    <a:pt x="896" y="575"/>
                  </a:lnTo>
                  <a:lnTo>
                    <a:pt x="894" y="573"/>
                  </a:lnTo>
                  <a:lnTo>
                    <a:pt x="891" y="572"/>
                  </a:lnTo>
                  <a:lnTo>
                    <a:pt x="889" y="572"/>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solidFill>
                  <a:schemeClr val="dk1"/>
                </a:solidFill>
                <a:latin typeface="Quattrocento Sans"/>
                <a:ea typeface="Quattrocento Sans"/>
                <a:cs typeface="Quattrocento Sans"/>
                <a:sym typeface="Quattrocento Sans"/>
              </a:endParaRPr>
            </a:p>
          </p:txBody>
        </p:sp>
        <p:sp>
          <p:nvSpPr>
            <p:cNvPr id="203" name="Google Shape;203;p11"/>
            <p:cNvSpPr/>
            <p:nvPr/>
          </p:nvSpPr>
          <p:spPr>
            <a:xfrm>
              <a:off x="4338638" y="2492375"/>
              <a:ext cx="252413" cy="157163"/>
            </a:xfrm>
            <a:custGeom>
              <a:rect b="b" l="l" r="r" t="t"/>
              <a:pathLst>
                <a:path extrusionOk="0" h="497" w="797">
                  <a:moveTo>
                    <a:pt x="60" y="497"/>
                  </a:moveTo>
                  <a:lnTo>
                    <a:pt x="65" y="497"/>
                  </a:lnTo>
                  <a:lnTo>
                    <a:pt x="72" y="496"/>
                  </a:lnTo>
                  <a:lnTo>
                    <a:pt x="77" y="494"/>
                  </a:lnTo>
                  <a:lnTo>
                    <a:pt x="83" y="493"/>
                  </a:lnTo>
                  <a:lnTo>
                    <a:pt x="89" y="489"/>
                  </a:lnTo>
                  <a:lnTo>
                    <a:pt x="93" y="486"/>
                  </a:lnTo>
                  <a:lnTo>
                    <a:pt x="97" y="483"/>
                  </a:lnTo>
                  <a:lnTo>
                    <a:pt x="102" y="480"/>
                  </a:lnTo>
                  <a:lnTo>
                    <a:pt x="106" y="475"/>
                  </a:lnTo>
                  <a:lnTo>
                    <a:pt x="109" y="470"/>
                  </a:lnTo>
                  <a:lnTo>
                    <a:pt x="112" y="466"/>
                  </a:lnTo>
                  <a:lnTo>
                    <a:pt x="115" y="460"/>
                  </a:lnTo>
                  <a:lnTo>
                    <a:pt x="117" y="455"/>
                  </a:lnTo>
                  <a:lnTo>
                    <a:pt x="119" y="449"/>
                  </a:lnTo>
                  <a:lnTo>
                    <a:pt x="120" y="443"/>
                  </a:lnTo>
                  <a:lnTo>
                    <a:pt x="120" y="437"/>
                  </a:lnTo>
                  <a:lnTo>
                    <a:pt x="119" y="429"/>
                  </a:lnTo>
                  <a:lnTo>
                    <a:pt x="118" y="423"/>
                  </a:lnTo>
                  <a:lnTo>
                    <a:pt x="116" y="416"/>
                  </a:lnTo>
                  <a:lnTo>
                    <a:pt x="114" y="410"/>
                  </a:lnTo>
                  <a:lnTo>
                    <a:pt x="251" y="290"/>
                  </a:lnTo>
                  <a:lnTo>
                    <a:pt x="259" y="295"/>
                  </a:lnTo>
                  <a:lnTo>
                    <a:pt x="267" y="298"/>
                  </a:lnTo>
                  <a:lnTo>
                    <a:pt x="277" y="301"/>
                  </a:lnTo>
                  <a:lnTo>
                    <a:pt x="285" y="302"/>
                  </a:lnTo>
                  <a:lnTo>
                    <a:pt x="293" y="301"/>
                  </a:lnTo>
                  <a:lnTo>
                    <a:pt x="300" y="299"/>
                  </a:lnTo>
                  <a:lnTo>
                    <a:pt x="307" y="297"/>
                  </a:lnTo>
                  <a:lnTo>
                    <a:pt x="313" y="294"/>
                  </a:lnTo>
                  <a:lnTo>
                    <a:pt x="318" y="291"/>
                  </a:lnTo>
                  <a:lnTo>
                    <a:pt x="325" y="287"/>
                  </a:lnTo>
                  <a:lnTo>
                    <a:pt x="329" y="282"/>
                  </a:lnTo>
                  <a:lnTo>
                    <a:pt x="333" y="277"/>
                  </a:lnTo>
                  <a:lnTo>
                    <a:pt x="451" y="324"/>
                  </a:lnTo>
                  <a:lnTo>
                    <a:pt x="451" y="327"/>
                  </a:lnTo>
                  <a:lnTo>
                    <a:pt x="451" y="332"/>
                  </a:lnTo>
                  <a:lnTo>
                    <a:pt x="451" y="337"/>
                  </a:lnTo>
                  <a:lnTo>
                    <a:pt x="452" y="343"/>
                  </a:lnTo>
                  <a:lnTo>
                    <a:pt x="454" y="349"/>
                  </a:lnTo>
                  <a:lnTo>
                    <a:pt x="456" y="354"/>
                  </a:lnTo>
                  <a:lnTo>
                    <a:pt x="458" y="360"/>
                  </a:lnTo>
                  <a:lnTo>
                    <a:pt x="461" y="365"/>
                  </a:lnTo>
                  <a:lnTo>
                    <a:pt x="464" y="369"/>
                  </a:lnTo>
                  <a:lnTo>
                    <a:pt x="469" y="374"/>
                  </a:lnTo>
                  <a:lnTo>
                    <a:pt x="473" y="378"/>
                  </a:lnTo>
                  <a:lnTo>
                    <a:pt x="477" y="381"/>
                  </a:lnTo>
                  <a:lnTo>
                    <a:pt x="482" y="384"/>
                  </a:lnTo>
                  <a:lnTo>
                    <a:pt x="488" y="386"/>
                  </a:lnTo>
                  <a:lnTo>
                    <a:pt x="493" y="389"/>
                  </a:lnTo>
                  <a:lnTo>
                    <a:pt x="499" y="391"/>
                  </a:lnTo>
                  <a:lnTo>
                    <a:pt x="505" y="391"/>
                  </a:lnTo>
                  <a:lnTo>
                    <a:pt x="511" y="392"/>
                  </a:lnTo>
                  <a:lnTo>
                    <a:pt x="518" y="391"/>
                  </a:lnTo>
                  <a:lnTo>
                    <a:pt x="523" y="391"/>
                  </a:lnTo>
                  <a:lnTo>
                    <a:pt x="529" y="389"/>
                  </a:lnTo>
                  <a:lnTo>
                    <a:pt x="535" y="386"/>
                  </a:lnTo>
                  <a:lnTo>
                    <a:pt x="540" y="384"/>
                  </a:lnTo>
                  <a:lnTo>
                    <a:pt x="545" y="381"/>
                  </a:lnTo>
                  <a:lnTo>
                    <a:pt x="550" y="378"/>
                  </a:lnTo>
                  <a:lnTo>
                    <a:pt x="553" y="374"/>
                  </a:lnTo>
                  <a:lnTo>
                    <a:pt x="558" y="369"/>
                  </a:lnTo>
                  <a:lnTo>
                    <a:pt x="561" y="365"/>
                  </a:lnTo>
                  <a:lnTo>
                    <a:pt x="564" y="360"/>
                  </a:lnTo>
                  <a:lnTo>
                    <a:pt x="567" y="354"/>
                  </a:lnTo>
                  <a:lnTo>
                    <a:pt x="568" y="349"/>
                  </a:lnTo>
                  <a:lnTo>
                    <a:pt x="570" y="343"/>
                  </a:lnTo>
                  <a:lnTo>
                    <a:pt x="571" y="337"/>
                  </a:lnTo>
                  <a:lnTo>
                    <a:pt x="571" y="332"/>
                  </a:lnTo>
                  <a:lnTo>
                    <a:pt x="570" y="322"/>
                  </a:lnTo>
                  <a:lnTo>
                    <a:pt x="568" y="312"/>
                  </a:lnTo>
                  <a:lnTo>
                    <a:pt x="565" y="304"/>
                  </a:lnTo>
                  <a:lnTo>
                    <a:pt x="560" y="296"/>
                  </a:lnTo>
                  <a:lnTo>
                    <a:pt x="711" y="114"/>
                  </a:lnTo>
                  <a:lnTo>
                    <a:pt x="717" y="117"/>
                  </a:lnTo>
                  <a:lnTo>
                    <a:pt x="724" y="119"/>
                  </a:lnTo>
                  <a:lnTo>
                    <a:pt x="730" y="120"/>
                  </a:lnTo>
                  <a:lnTo>
                    <a:pt x="737" y="120"/>
                  </a:lnTo>
                  <a:lnTo>
                    <a:pt x="743" y="120"/>
                  </a:lnTo>
                  <a:lnTo>
                    <a:pt x="750" y="119"/>
                  </a:lnTo>
                  <a:lnTo>
                    <a:pt x="755" y="118"/>
                  </a:lnTo>
                  <a:lnTo>
                    <a:pt x="760" y="116"/>
                  </a:lnTo>
                  <a:lnTo>
                    <a:pt x="766" y="113"/>
                  </a:lnTo>
                  <a:lnTo>
                    <a:pt x="771" y="110"/>
                  </a:lnTo>
                  <a:lnTo>
                    <a:pt x="775" y="106"/>
                  </a:lnTo>
                  <a:lnTo>
                    <a:pt x="780" y="103"/>
                  </a:lnTo>
                  <a:lnTo>
                    <a:pt x="784" y="99"/>
                  </a:lnTo>
                  <a:lnTo>
                    <a:pt x="787" y="94"/>
                  </a:lnTo>
                  <a:lnTo>
                    <a:pt x="790" y="89"/>
                  </a:lnTo>
                  <a:lnTo>
                    <a:pt x="792" y="84"/>
                  </a:lnTo>
                  <a:lnTo>
                    <a:pt x="795" y="79"/>
                  </a:lnTo>
                  <a:lnTo>
                    <a:pt x="796" y="72"/>
                  </a:lnTo>
                  <a:lnTo>
                    <a:pt x="797" y="67"/>
                  </a:lnTo>
                  <a:lnTo>
                    <a:pt x="797" y="60"/>
                  </a:lnTo>
                  <a:lnTo>
                    <a:pt x="797" y="54"/>
                  </a:lnTo>
                  <a:lnTo>
                    <a:pt x="796" y="48"/>
                  </a:lnTo>
                  <a:lnTo>
                    <a:pt x="795" y="42"/>
                  </a:lnTo>
                  <a:lnTo>
                    <a:pt x="792" y="37"/>
                  </a:lnTo>
                  <a:lnTo>
                    <a:pt x="790" y="31"/>
                  </a:lnTo>
                  <a:lnTo>
                    <a:pt x="787" y="27"/>
                  </a:lnTo>
                  <a:lnTo>
                    <a:pt x="784" y="22"/>
                  </a:lnTo>
                  <a:lnTo>
                    <a:pt x="780" y="17"/>
                  </a:lnTo>
                  <a:lnTo>
                    <a:pt x="775" y="14"/>
                  </a:lnTo>
                  <a:lnTo>
                    <a:pt x="771" y="10"/>
                  </a:lnTo>
                  <a:lnTo>
                    <a:pt x="766" y="8"/>
                  </a:lnTo>
                  <a:lnTo>
                    <a:pt x="760" y="5"/>
                  </a:lnTo>
                  <a:lnTo>
                    <a:pt x="755" y="2"/>
                  </a:lnTo>
                  <a:lnTo>
                    <a:pt x="750" y="1"/>
                  </a:lnTo>
                  <a:lnTo>
                    <a:pt x="743" y="0"/>
                  </a:lnTo>
                  <a:lnTo>
                    <a:pt x="737" y="0"/>
                  </a:lnTo>
                  <a:lnTo>
                    <a:pt x="731" y="0"/>
                  </a:lnTo>
                  <a:lnTo>
                    <a:pt x="725" y="1"/>
                  </a:lnTo>
                  <a:lnTo>
                    <a:pt x="719" y="2"/>
                  </a:lnTo>
                  <a:lnTo>
                    <a:pt x="713" y="5"/>
                  </a:lnTo>
                  <a:lnTo>
                    <a:pt x="709" y="8"/>
                  </a:lnTo>
                  <a:lnTo>
                    <a:pt x="703" y="10"/>
                  </a:lnTo>
                  <a:lnTo>
                    <a:pt x="699" y="14"/>
                  </a:lnTo>
                  <a:lnTo>
                    <a:pt x="695" y="17"/>
                  </a:lnTo>
                  <a:lnTo>
                    <a:pt x="691" y="22"/>
                  </a:lnTo>
                  <a:lnTo>
                    <a:pt x="687" y="27"/>
                  </a:lnTo>
                  <a:lnTo>
                    <a:pt x="684" y="31"/>
                  </a:lnTo>
                  <a:lnTo>
                    <a:pt x="682" y="37"/>
                  </a:lnTo>
                  <a:lnTo>
                    <a:pt x="680" y="42"/>
                  </a:lnTo>
                  <a:lnTo>
                    <a:pt x="678" y="48"/>
                  </a:lnTo>
                  <a:lnTo>
                    <a:pt x="677" y="54"/>
                  </a:lnTo>
                  <a:lnTo>
                    <a:pt x="677" y="60"/>
                  </a:lnTo>
                  <a:lnTo>
                    <a:pt x="678" y="70"/>
                  </a:lnTo>
                  <a:lnTo>
                    <a:pt x="680" y="79"/>
                  </a:lnTo>
                  <a:lnTo>
                    <a:pt x="683" y="87"/>
                  </a:lnTo>
                  <a:lnTo>
                    <a:pt x="688" y="96"/>
                  </a:lnTo>
                  <a:lnTo>
                    <a:pt x="537" y="277"/>
                  </a:lnTo>
                  <a:lnTo>
                    <a:pt x="531" y="275"/>
                  </a:lnTo>
                  <a:lnTo>
                    <a:pt x="524" y="273"/>
                  </a:lnTo>
                  <a:lnTo>
                    <a:pt x="518" y="272"/>
                  </a:lnTo>
                  <a:lnTo>
                    <a:pt x="511" y="271"/>
                  </a:lnTo>
                  <a:lnTo>
                    <a:pt x="504" y="272"/>
                  </a:lnTo>
                  <a:lnTo>
                    <a:pt x="496" y="273"/>
                  </a:lnTo>
                  <a:lnTo>
                    <a:pt x="490" y="275"/>
                  </a:lnTo>
                  <a:lnTo>
                    <a:pt x="484" y="278"/>
                  </a:lnTo>
                  <a:lnTo>
                    <a:pt x="478" y="281"/>
                  </a:lnTo>
                  <a:lnTo>
                    <a:pt x="472" y="286"/>
                  </a:lnTo>
                  <a:lnTo>
                    <a:pt x="467" y="291"/>
                  </a:lnTo>
                  <a:lnTo>
                    <a:pt x="463" y="295"/>
                  </a:lnTo>
                  <a:lnTo>
                    <a:pt x="345" y="248"/>
                  </a:lnTo>
                  <a:lnTo>
                    <a:pt x="345" y="245"/>
                  </a:lnTo>
                  <a:lnTo>
                    <a:pt x="345" y="240"/>
                  </a:lnTo>
                  <a:lnTo>
                    <a:pt x="345" y="235"/>
                  </a:lnTo>
                  <a:lnTo>
                    <a:pt x="344" y="229"/>
                  </a:lnTo>
                  <a:lnTo>
                    <a:pt x="343" y="223"/>
                  </a:lnTo>
                  <a:lnTo>
                    <a:pt x="341" y="218"/>
                  </a:lnTo>
                  <a:lnTo>
                    <a:pt x="339" y="213"/>
                  </a:lnTo>
                  <a:lnTo>
                    <a:pt x="336" y="207"/>
                  </a:lnTo>
                  <a:lnTo>
                    <a:pt x="332" y="203"/>
                  </a:lnTo>
                  <a:lnTo>
                    <a:pt x="328" y="199"/>
                  </a:lnTo>
                  <a:lnTo>
                    <a:pt x="324" y="194"/>
                  </a:lnTo>
                  <a:lnTo>
                    <a:pt x="319" y="191"/>
                  </a:lnTo>
                  <a:lnTo>
                    <a:pt x="314" y="188"/>
                  </a:lnTo>
                  <a:lnTo>
                    <a:pt x="309" y="186"/>
                  </a:lnTo>
                  <a:lnTo>
                    <a:pt x="303" y="184"/>
                  </a:lnTo>
                  <a:lnTo>
                    <a:pt x="298" y="181"/>
                  </a:lnTo>
                  <a:lnTo>
                    <a:pt x="292" y="181"/>
                  </a:lnTo>
                  <a:lnTo>
                    <a:pt x="285" y="180"/>
                  </a:lnTo>
                  <a:lnTo>
                    <a:pt x="280" y="181"/>
                  </a:lnTo>
                  <a:lnTo>
                    <a:pt x="273" y="181"/>
                  </a:lnTo>
                  <a:lnTo>
                    <a:pt x="268" y="184"/>
                  </a:lnTo>
                  <a:lnTo>
                    <a:pt x="262" y="186"/>
                  </a:lnTo>
                  <a:lnTo>
                    <a:pt x="257" y="188"/>
                  </a:lnTo>
                  <a:lnTo>
                    <a:pt x="252" y="191"/>
                  </a:lnTo>
                  <a:lnTo>
                    <a:pt x="248" y="194"/>
                  </a:lnTo>
                  <a:lnTo>
                    <a:pt x="243" y="199"/>
                  </a:lnTo>
                  <a:lnTo>
                    <a:pt x="239" y="203"/>
                  </a:lnTo>
                  <a:lnTo>
                    <a:pt x="236" y="207"/>
                  </a:lnTo>
                  <a:lnTo>
                    <a:pt x="233" y="213"/>
                  </a:lnTo>
                  <a:lnTo>
                    <a:pt x="230" y="218"/>
                  </a:lnTo>
                  <a:lnTo>
                    <a:pt x="228" y="223"/>
                  </a:lnTo>
                  <a:lnTo>
                    <a:pt x="226" y="229"/>
                  </a:lnTo>
                  <a:lnTo>
                    <a:pt x="225" y="235"/>
                  </a:lnTo>
                  <a:lnTo>
                    <a:pt x="225" y="240"/>
                  </a:lnTo>
                  <a:lnTo>
                    <a:pt x="226" y="248"/>
                  </a:lnTo>
                  <a:lnTo>
                    <a:pt x="227" y="254"/>
                  </a:lnTo>
                  <a:lnTo>
                    <a:pt x="229" y="261"/>
                  </a:lnTo>
                  <a:lnTo>
                    <a:pt x="231" y="267"/>
                  </a:lnTo>
                  <a:lnTo>
                    <a:pt x="94" y="387"/>
                  </a:lnTo>
                  <a:lnTo>
                    <a:pt x="86" y="382"/>
                  </a:lnTo>
                  <a:lnTo>
                    <a:pt x="78" y="379"/>
                  </a:lnTo>
                  <a:lnTo>
                    <a:pt x="68" y="377"/>
                  </a:lnTo>
                  <a:lnTo>
                    <a:pt x="60" y="377"/>
                  </a:lnTo>
                  <a:lnTo>
                    <a:pt x="53" y="377"/>
                  </a:lnTo>
                  <a:lnTo>
                    <a:pt x="47" y="378"/>
                  </a:lnTo>
                  <a:lnTo>
                    <a:pt x="42" y="379"/>
                  </a:lnTo>
                  <a:lnTo>
                    <a:pt x="36" y="381"/>
                  </a:lnTo>
                  <a:lnTo>
                    <a:pt x="31" y="383"/>
                  </a:lnTo>
                  <a:lnTo>
                    <a:pt x="26" y="386"/>
                  </a:lnTo>
                  <a:lnTo>
                    <a:pt x="21" y="391"/>
                  </a:lnTo>
                  <a:lnTo>
                    <a:pt x="17" y="394"/>
                  </a:lnTo>
                  <a:lnTo>
                    <a:pt x="13" y="398"/>
                  </a:lnTo>
                  <a:lnTo>
                    <a:pt x="9" y="402"/>
                  </a:lnTo>
                  <a:lnTo>
                    <a:pt x="6" y="408"/>
                  </a:lnTo>
                  <a:lnTo>
                    <a:pt x="4" y="413"/>
                  </a:lnTo>
                  <a:lnTo>
                    <a:pt x="2" y="419"/>
                  </a:lnTo>
                  <a:lnTo>
                    <a:pt x="1" y="425"/>
                  </a:lnTo>
                  <a:lnTo>
                    <a:pt x="0" y="430"/>
                  </a:lnTo>
                  <a:lnTo>
                    <a:pt x="0" y="437"/>
                  </a:lnTo>
                  <a:lnTo>
                    <a:pt x="0" y="443"/>
                  </a:lnTo>
                  <a:lnTo>
                    <a:pt x="1" y="449"/>
                  </a:lnTo>
                  <a:lnTo>
                    <a:pt x="2" y="455"/>
                  </a:lnTo>
                  <a:lnTo>
                    <a:pt x="4" y="460"/>
                  </a:lnTo>
                  <a:lnTo>
                    <a:pt x="6" y="466"/>
                  </a:lnTo>
                  <a:lnTo>
                    <a:pt x="9" y="470"/>
                  </a:lnTo>
                  <a:lnTo>
                    <a:pt x="13" y="475"/>
                  </a:lnTo>
                  <a:lnTo>
                    <a:pt x="17" y="480"/>
                  </a:lnTo>
                  <a:lnTo>
                    <a:pt x="21" y="483"/>
                  </a:lnTo>
                  <a:lnTo>
                    <a:pt x="26" y="486"/>
                  </a:lnTo>
                  <a:lnTo>
                    <a:pt x="31" y="489"/>
                  </a:lnTo>
                  <a:lnTo>
                    <a:pt x="36" y="493"/>
                  </a:lnTo>
                  <a:lnTo>
                    <a:pt x="42" y="494"/>
                  </a:lnTo>
                  <a:lnTo>
                    <a:pt x="47" y="496"/>
                  </a:lnTo>
                  <a:lnTo>
                    <a:pt x="53" y="497"/>
                  </a:lnTo>
                  <a:lnTo>
                    <a:pt x="60" y="49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solidFill>
                  <a:schemeClr val="dk1"/>
                </a:solidFill>
                <a:latin typeface="Quattrocento Sans"/>
                <a:ea typeface="Quattrocento Sans"/>
                <a:cs typeface="Quattrocento Sans"/>
                <a:sym typeface="Quattrocento Sans"/>
              </a:endParaRPr>
            </a:p>
          </p:txBody>
        </p:sp>
      </p:grpSp>
      <p:sp>
        <p:nvSpPr>
          <p:cNvPr descr="Symbol, das ein Kontrollkästchen darstellt " id="204" name="Google Shape;204;p11"/>
          <p:cNvSpPr/>
          <p:nvPr/>
        </p:nvSpPr>
        <p:spPr>
          <a:xfrm>
            <a:off x="7417627" y="2325234"/>
            <a:ext cx="345758" cy="345758"/>
          </a:xfrm>
          <a:custGeom>
            <a:rect b="b" l="l" r="r" t="t"/>
            <a:pathLst>
              <a:path extrusionOk="0" h="719" w="719">
                <a:moveTo>
                  <a:pt x="616" y="267"/>
                </a:moveTo>
                <a:lnTo>
                  <a:pt x="374" y="267"/>
                </a:lnTo>
                <a:lnTo>
                  <a:pt x="370" y="265"/>
                </a:lnTo>
                <a:lnTo>
                  <a:pt x="366" y="263"/>
                </a:lnTo>
                <a:lnTo>
                  <a:pt x="363" y="260"/>
                </a:lnTo>
                <a:lnTo>
                  <a:pt x="362" y="254"/>
                </a:lnTo>
                <a:lnTo>
                  <a:pt x="363" y="250"/>
                </a:lnTo>
                <a:lnTo>
                  <a:pt x="366" y="247"/>
                </a:lnTo>
                <a:lnTo>
                  <a:pt x="370" y="244"/>
                </a:lnTo>
                <a:lnTo>
                  <a:pt x="374" y="243"/>
                </a:lnTo>
                <a:lnTo>
                  <a:pt x="616" y="243"/>
                </a:lnTo>
                <a:lnTo>
                  <a:pt x="621" y="244"/>
                </a:lnTo>
                <a:lnTo>
                  <a:pt x="625" y="247"/>
                </a:lnTo>
                <a:lnTo>
                  <a:pt x="627" y="250"/>
                </a:lnTo>
                <a:lnTo>
                  <a:pt x="628" y="254"/>
                </a:lnTo>
                <a:lnTo>
                  <a:pt x="627" y="260"/>
                </a:lnTo>
                <a:lnTo>
                  <a:pt x="625" y="263"/>
                </a:lnTo>
                <a:lnTo>
                  <a:pt x="621" y="265"/>
                </a:lnTo>
                <a:lnTo>
                  <a:pt x="616" y="267"/>
                </a:lnTo>
                <a:close/>
                <a:moveTo>
                  <a:pt x="616" y="528"/>
                </a:moveTo>
                <a:lnTo>
                  <a:pt x="374" y="528"/>
                </a:lnTo>
                <a:lnTo>
                  <a:pt x="370" y="527"/>
                </a:lnTo>
                <a:lnTo>
                  <a:pt x="366" y="525"/>
                </a:lnTo>
                <a:lnTo>
                  <a:pt x="363" y="521"/>
                </a:lnTo>
                <a:lnTo>
                  <a:pt x="362" y="516"/>
                </a:lnTo>
                <a:lnTo>
                  <a:pt x="363" y="512"/>
                </a:lnTo>
                <a:lnTo>
                  <a:pt x="366" y="507"/>
                </a:lnTo>
                <a:lnTo>
                  <a:pt x="370" y="505"/>
                </a:lnTo>
                <a:lnTo>
                  <a:pt x="374" y="504"/>
                </a:lnTo>
                <a:lnTo>
                  <a:pt x="616" y="504"/>
                </a:lnTo>
                <a:lnTo>
                  <a:pt x="621" y="505"/>
                </a:lnTo>
                <a:lnTo>
                  <a:pt x="625" y="507"/>
                </a:lnTo>
                <a:lnTo>
                  <a:pt x="627" y="512"/>
                </a:lnTo>
                <a:lnTo>
                  <a:pt x="628" y="516"/>
                </a:lnTo>
                <a:lnTo>
                  <a:pt x="627" y="521"/>
                </a:lnTo>
                <a:lnTo>
                  <a:pt x="625" y="525"/>
                </a:lnTo>
                <a:lnTo>
                  <a:pt x="621" y="527"/>
                </a:lnTo>
                <a:lnTo>
                  <a:pt x="616" y="528"/>
                </a:lnTo>
                <a:close/>
                <a:moveTo>
                  <a:pt x="323" y="127"/>
                </a:moveTo>
                <a:lnTo>
                  <a:pt x="171" y="279"/>
                </a:lnTo>
                <a:lnTo>
                  <a:pt x="168" y="282"/>
                </a:lnTo>
                <a:lnTo>
                  <a:pt x="164" y="282"/>
                </a:lnTo>
                <a:lnTo>
                  <a:pt x="158" y="282"/>
                </a:lnTo>
                <a:lnTo>
                  <a:pt x="155" y="279"/>
                </a:lnTo>
                <a:lnTo>
                  <a:pt x="94" y="218"/>
                </a:lnTo>
                <a:lnTo>
                  <a:pt x="92" y="214"/>
                </a:lnTo>
                <a:lnTo>
                  <a:pt x="91" y="209"/>
                </a:lnTo>
                <a:lnTo>
                  <a:pt x="92" y="205"/>
                </a:lnTo>
                <a:lnTo>
                  <a:pt x="94" y="201"/>
                </a:lnTo>
                <a:lnTo>
                  <a:pt x="98" y="198"/>
                </a:lnTo>
                <a:lnTo>
                  <a:pt x="103" y="197"/>
                </a:lnTo>
                <a:lnTo>
                  <a:pt x="107" y="198"/>
                </a:lnTo>
                <a:lnTo>
                  <a:pt x="111" y="201"/>
                </a:lnTo>
                <a:lnTo>
                  <a:pt x="164" y="253"/>
                </a:lnTo>
                <a:lnTo>
                  <a:pt x="306" y="111"/>
                </a:lnTo>
                <a:lnTo>
                  <a:pt x="309" y="109"/>
                </a:lnTo>
                <a:lnTo>
                  <a:pt x="314" y="108"/>
                </a:lnTo>
                <a:lnTo>
                  <a:pt x="318" y="109"/>
                </a:lnTo>
                <a:lnTo>
                  <a:pt x="323" y="111"/>
                </a:lnTo>
                <a:lnTo>
                  <a:pt x="325" y="114"/>
                </a:lnTo>
                <a:lnTo>
                  <a:pt x="326" y="119"/>
                </a:lnTo>
                <a:lnTo>
                  <a:pt x="325" y="124"/>
                </a:lnTo>
                <a:lnTo>
                  <a:pt x="323" y="127"/>
                </a:lnTo>
                <a:close/>
                <a:moveTo>
                  <a:pt x="323" y="414"/>
                </a:moveTo>
                <a:lnTo>
                  <a:pt x="171" y="565"/>
                </a:lnTo>
                <a:lnTo>
                  <a:pt x="168" y="568"/>
                </a:lnTo>
                <a:lnTo>
                  <a:pt x="164" y="569"/>
                </a:lnTo>
                <a:lnTo>
                  <a:pt x="158" y="568"/>
                </a:lnTo>
                <a:lnTo>
                  <a:pt x="155" y="565"/>
                </a:lnTo>
                <a:lnTo>
                  <a:pt x="94" y="505"/>
                </a:lnTo>
                <a:lnTo>
                  <a:pt x="92" y="502"/>
                </a:lnTo>
                <a:lnTo>
                  <a:pt x="91" y="497"/>
                </a:lnTo>
                <a:lnTo>
                  <a:pt x="92" y="493"/>
                </a:lnTo>
                <a:lnTo>
                  <a:pt x="94" y="488"/>
                </a:lnTo>
                <a:lnTo>
                  <a:pt x="98" y="486"/>
                </a:lnTo>
                <a:lnTo>
                  <a:pt x="103" y="485"/>
                </a:lnTo>
                <a:lnTo>
                  <a:pt x="107" y="486"/>
                </a:lnTo>
                <a:lnTo>
                  <a:pt x="111" y="488"/>
                </a:lnTo>
                <a:lnTo>
                  <a:pt x="164" y="540"/>
                </a:lnTo>
                <a:lnTo>
                  <a:pt x="306" y="397"/>
                </a:lnTo>
                <a:lnTo>
                  <a:pt x="309" y="395"/>
                </a:lnTo>
                <a:lnTo>
                  <a:pt x="314" y="394"/>
                </a:lnTo>
                <a:lnTo>
                  <a:pt x="318" y="395"/>
                </a:lnTo>
                <a:lnTo>
                  <a:pt x="323" y="398"/>
                </a:lnTo>
                <a:lnTo>
                  <a:pt x="325" y="401"/>
                </a:lnTo>
                <a:lnTo>
                  <a:pt x="326" y="406"/>
                </a:lnTo>
                <a:lnTo>
                  <a:pt x="325" y="410"/>
                </a:lnTo>
                <a:lnTo>
                  <a:pt x="323" y="414"/>
                </a:lnTo>
                <a:close/>
                <a:moveTo>
                  <a:pt x="707" y="0"/>
                </a:moveTo>
                <a:lnTo>
                  <a:pt x="12" y="0"/>
                </a:lnTo>
                <a:lnTo>
                  <a:pt x="8" y="2"/>
                </a:lnTo>
                <a:lnTo>
                  <a:pt x="3" y="5"/>
                </a:lnTo>
                <a:lnTo>
                  <a:pt x="1" y="8"/>
                </a:lnTo>
                <a:lnTo>
                  <a:pt x="0" y="13"/>
                </a:lnTo>
                <a:lnTo>
                  <a:pt x="0" y="707"/>
                </a:lnTo>
                <a:lnTo>
                  <a:pt x="1" y="713"/>
                </a:lnTo>
                <a:lnTo>
                  <a:pt x="3" y="716"/>
                </a:lnTo>
                <a:lnTo>
                  <a:pt x="8" y="719"/>
                </a:lnTo>
                <a:lnTo>
                  <a:pt x="12" y="719"/>
                </a:lnTo>
                <a:lnTo>
                  <a:pt x="707" y="719"/>
                </a:lnTo>
                <a:lnTo>
                  <a:pt x="711" y="719"/>
                </a:lnTo>
                <a:lnTo>
                  <a:pt x="716" y="716"/>
                </a:lnTo>
                <a:lnTo>
                  <a:pt x="718" y="713"/>
                </a:lnTo>
                <a:lnTo>
                  <a:pt x="719" y="707"/>
                </a:lnTo>
                <a:lnTo>
                  <a:pt x="719" y="13"/>
                </a:lnTo>
                <a:lnTo>
                  <a:pt x="718" y="8"/>
                </a:lnTo>
                <a:lnTo>
                  <a:pt x="716" y="5"/>
                </a:lnTo>
                <a:lnTo>
                  <a:pt x="711" y="2"/>
                </a:lnTo>
                <a:lnTo>
                  <a:pt x="707" y="0"/>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solidFill>
                <a:schemeClr val="dk1"/>
              </a:solidFill>
              <a:latin typeface="Quattrocento Sans"/>
              <a:ea typeface="Quattrocento Sans"/>
              <a:cs typeface="Quattrocento Sans"/>
              <a:sym typeface="Quattrocento Sans"/>
            </a:endParaRPr>
          </a:p>
        </p:txBody>
      </p:sp>
      <p:grpSp>
        <p:nvGrpSpPr>
          <p:cNvPr descr="Symbol, das einen Menschen und ein Zahnrad darstellt " id="205" name="Google Shape;205;p11"/>
          <p:cNvGrpSpPr/>
          <p:nvPr/>
        </p:nvGrpSpPr>
        <p:grpSpPr>
          <a:xfrm>
            <a:off x="7676085" y="4569724"/>
            <a:ext cx="338073" cy="339996"/>
            <a:chOff x="6450013" y="5349875"/>
            <a:chExt cx="279399" cy="280988"/>
          </a:xfrm>
        </p:grpSpPr>
        <p:sp>
          <p:nvSpPr>
            <p:cNvPr id="206" name="Google Shape;206;p11"/>
            <p:cNvSpPr/>
            <p:nvPr/>
          </p:nvSpPr>
          <p:spPr>
            <a:xfrm>
              <a:off x="6450013" y="5349875"/>
              <a:ext cx="182562" cy="238125"/>
            </a:xfrm>
            <a:custGeom>
              <a:rect b="b" l="l" r="r" t="t"/>
              <a:pathLst>
                <a:path extrusionOk="0" h="602" w="459">
                  <a:moveTo>
                    <a:pt x="352" y="577"/>
                  </a:moveTo>
                  <a:lnTo>
                    <a:pt x="380" y="560"/>
                  </a:lnTo>
                  <a:lnTo>
                    <a:pt x="379" y="550"/>
                  </a:lnTo>
                  <a:lnTo>
                    <a:pt x="379" y="540"/>
                  </a:lnTo>
                  <a:lnTo>
                    <a:pt x="379" y="530"/>
                  </a:lnTo>
                  <a:lnTo>
                    <a:pt x="380" y="519"/>
                  </a:lnTo>
                  <a:lnTo>
                    <a:pt x="352" y="503"/>
                  </a:lnTo>
                  <a:lnTo>
                    <a:pt x="348" y="499"/>
                  </a:lnTo>
                  <a:lnTo>
                    <a:pt x="345" y="495"/>
                  </a:lnTo>
                  <a:lnTo>
                    <a:pt x="345" y="490"/>
                  </a:lnTo>
                  <a:lnTo>
                    <a:pt x="346" y="486"/>
                  </a:lnTo>
                  <a:lnTo>
                    <a:pt x="397" y="400"/>
                  </a:lnTo>
                  <a:lnTo>
                    <a:pt x="399" y="397"/>
                  </a:lnTo>
                  <a:lnTo>
                    <a:pt x="403" y="395"/>
                  </a:lnTo>
                  <a:lnTo>
                    <a:pt x="408" y="395"/>
                  </a:lnTo>
                  <a:lnTo>
                    <a:pt x="413" y="396"/>
                  </a:lnTo>
                  <a:lnTo>
                    <a:pt x="441" y="413"/>
                  </a:lnTo>
                  <a:lnTo>
                    <a:pt x="450" y="406"/>
                  </a:lnTo>
                  <a:lnTo>
                    <a:pt x="459" y="401"/>
                  </a:lnTo>
                  <a:lnTo>
                    <a:pt x="424" y="388"/>
                  </a:lnTo>
                  <a:lnTo>
                    <a:pt x="412" y="384"/>
                  </a:lnTo>
                  <a:lnTo>
                    <a:pt x="400" y="379"/>
                  </a:lnTo>
                  <a:lnTo>
                    <a:pt x="389" y="375"/>
                  </a:lnTo>
                  <a:lnTo>
                    <a:pt x="376" y="370"/>
                  </a:lnTo>
                  <a:lnTo>
                    <a:pt x="368" y="368"/>
                  </a:lnTo>
                  <a:lnTo>
                    <a:pt x="361" y="364"/>
                  </a:lnTo>
                  <a:lnTo>
                    <a:pt x="361" y="307"/>
                  </a:lnTo>
                  <a:lnTo>
                    <a:pt x="366" y="302"/>
                  </a:lnTo>
                  <a:lnTo>
                    <a:pt x="372" y="297"/>
                  </a:lnTo>
                  <a:lnTo>
                    <a:pt x="379" y="288"/>
                  </a:lnTo>
                  <a:lnTo>
                    <a:pt x="385" y="279"/>
                  </a:lnTo>
                  <a:lnTo>
                    <a:pt x="391" y="266"/>
                  </a:lnTo>
                  <a:lnTo>
                    <a:pt x="397" y="252"/>
                  </a:lnTo>
                  <a:lnTo>
                    <a:pt x="400" y="235"/>
                  </a:lnTo>
                  <a:lnTo>
                    <a:pt x="402" y="216"/>
                  </a:lnTo>
                  <a:lnTo>
                    <a:pt x="406" y="214"/>
                  </a:lnTo>
                  <a:lnTo>
                    <a:pt x="409" y="211"/>
                  </a:lnTo>
                  <a:lnTo>
                    <a:pt x="412" y="207"/>
                  </a:lnTo>
                  <a:lnTo>
                    <a:pt x="415" y="202"/>
                  </a:lnTo>
                  <a:lnTo>
                    <a:pt x="417" y="197"/>
                  </a:lnTo>
                  <a:lnTo>
                    <a:pt x="418" y="191"/>
                  </a:lnTo>
                  <a:lnTo>
                    <a:pt x="420" y="183"/>
                  </a:lnTo>
                  <a:lnTo>
                    <a:pt x="420" y="175"/>
                  </a:lnTo>
                  <a:lnTo>
                    <a:pt x="420" y="164"/>
                  </a:lnTo>
                  <a:lnTo>
                    <a:pt x="416" y="152"/>
                  </a:lnTo>
                  <a:lnTo>
                    <a:pt x="412" y="144"/>
                  </a:lnTo>
                  <a:lnTo>
                    <a:pt x="406" y="137"/>
                  </a:lnTo>
                  <a:lnTo>
                    <a:pt x="412" y="121"/>
                  </a:lnTo>
                  <a:lnTo>
                    <a:pt x="417" y="101"/>
                  </a:lnTo>
                  <a:lnTo>
                    <a:pt x="420" y="89"/>
                  </a:lnTo>
                  <a:lnTo>
                    <a:pt x="420" y="78"/>
                  </a:lnTo>
                  <a:lnTo>
                    <a:pt x="420" y="65"/>
                  </a:lnTo>
                  <a:lnTo>
                    <a:pt x="417" y="53"/>
                  </a:lnTo>
                  <a:lnTo>
                    <a:pt x="415" y="45"/>
                  </a:lnTo>
                  <a:lnTo>
                    <a:pt x="412" y="39"/>
                  </a:lnTo>
                  <a:lnTo>
                    <a:pt x="407" y="34"/>
                  </a:lnTo>
                  <a:lnTo>
                    <a:pt x="403" y="27"/>
                  </a:lnTo>
                  <a:lnTo>
                    <a:pt x="397" y="24"/>
                  </a:lnTo>
                  <a:lnTo>
                    <a:pt x="390" y="18"/>
                  </a:lnTo>
                  <a:lnTo>
                    <a:pt x="382" y="15"/>
                  </a:lnTo>
                  <a:lnTo>
                    <a:pt x="376" y="12"/>
                  </a:lnTo>
                  <a:lnTo>
                    <a:pt x="359" y="7"/>
                  </a:lnTo>
                  <a:lnTo>
                    <a:pt x="341" y="3"/>
                  </a:lnTo>
                  <a:lnTo>
                    <a:pt x="325" y="0"/>
                  </a:lnTo>
                  <a:lnTo>
                    <a:pt x="307" y="0"/>
                  </a:lnTo>
                  <a:lnTo>
                    <a:pt x="291" y="0"/>
                  </a:lnTo>
                  <a:lnTo>
                    <a:pt x="276" y="2"/>
                  </a:lnTo>
                  <a:lnTo>
                    <a:pt x="260" y="6"/>
                  </a:lnTo>
                  <a:lnTo>
                    <a:pt x="245" y="9"/>
                  </a:lnTo>
                  <a:lnTo>
                    <a:pt x="231" y="16"/>
                  </a:lnTo>
                  <a:lnTo>
                    <a:pt x="218" y="22"/>
                  </a:lnTo>
                  <a:lnTo>
                    <a:pt x="213" y="27"/>
                  </a:lnTo>
                  <a:lnTo>
                    <a:pt x="209" y="31"/>
                  </a:lnTo>
                  <a:lnTo>
                    <a:pt x="204" y="36"/>
                  </a:lnTo>
                  <a:lnTo>
                    <a:pt x="201" y="42"/>
                  </a:lnTo>
                  <a:lnTo>
                    <a:pt x="194" y="42"/>
                  </a:lnTo>
                  <a:lnTo>
                    <a:pt x="187" y="43"/>
                  </a:lnTo>
                  <a:lnTo>
                    <a:pt x="181" y="44"/>
                  </a:lnTo>
                  <a:lnTo>
                    <a:pt x="176" y="45"/>
                  </a:lnTo>
                  <a:lnTo>
                    <a:pt x="168" y="51"/>
                  </a:lnTo>
                  <a:lnTo>
                    <a:pt x="163" y="56"/>
                  </a:lnTo>
                  <a:lnTo>
                    <a:pt x="158" y="65"/>
                  </a:lnTo>
                  <a:lnTo>
                    <a:pt x="155" y="75"/>
                  </a:lnTo>
                  <a:lnTo>
                    <a:pt x="155" y="87"/>
                  </a:lnTo>
                  <a:lnTo>
                    <a:pt x="155" y="98"/>
                  </a:lnTo>
                  <a:lnTo>
                    <a:pt x="159" y="120"/>
                  </a:lnTo>
                  <a:lnTo>
                    <a:pt x="164" y="138"/>
                  </a:lnTo>
                  <a:lnTo>
                    <a:pt x="164" y="139"/>
                  </a:lnTo>
                  <a:lnTo>
                    <a:pt x="164" y="139"/>
                  </a:lnTo>
                  <a:lnTo>
                    <a:pt x="159" y="144"/>
                  </a:lnTo>
                  <a:lnTo>
                    <a:pt x="154" y="151"/>
                  </a:lnTo>
                  <a:lnTo>
                    <a:pt x="151" y="156"/>
                  </a:lnTo>
                  <a:lnTo>
                    <a:pt x="150" y="162"/>
                  </a:lnTo>
                  <a:lnTo>
                    <a:pt x="149" y="170"/>
                  </a:lnTo>
                  <a:lnTo>
                    <a:pt x="149" y="176"/>
                  </a:lnTo>
                  <a:lnTo>
                    <a:pt x="149" y="184"/>
                  </a:lnTo>
                  <a:lnTo>
                    <a:pt x="150" y="191"/>
                  </a:lnTo>
                  <a:lnTo>
                    <a:pt x="151" y="196"/>
                  </a:lnTo>
                  <a:lnTo>
                    <a:pt x="154" y="201"/>
                  </a:lnTo>
                  <a:lnTo>
                    <a:pt x="156" y="206"/>
                  </a:lnTo>
                  <a:lnTo>
                    <a:pt x="159" y="210"/>
                  </a:lnTo>
                  <a:lnTo>
                    <a:pt x="163" y="214"/>
                  </a:lnTo>
                  <a:lnTo>
                    <a:pt x="167" y="216"/>
                  </a:lnTo>
                  <a:lnTo>
                    <a:pt x="168" y="227"/>
                  </a:lnTo>
                  <a:lnTo>
                    <a:pt x="169" y="237"/>
                  </a:lnTo>
                  <a:lnTo>
                    <a:pt x="172" y="246"/>
                  </a:lnTo>
                  <a:lnTo>
                    <a:pt x="174" y="255"/>
                  </a:lnTo>
                  <a:lnTo>
                    <a:pt x="179" y="271"/>
                  </a:lnTo>
                  <a:lnTo>
                    <a:pt x="187" y="286"/>
                  </a:lnTo>
                  <a:lnTo>
                    <a:pt x="195" y="297"/>
                  </a:lnTo>
                  <a:lnTo>
                    <a:pt x="203" y="306"/>
                  </a:lnTo>
                  <a:lnTo>
                    <a:pt x="210" y="314"/>
                  </a:lnTo>
                  <a:lnTo>
                    <a:pt x="215" y="319"/>
                  </a:lnTo>
                  <a:lnTo>
                    <a:pt x="215" y="364"/>
                  </a:lnTo>
                  <a:lnTo>
                    <a:pt x="201" y="369"/>
                  </a:lnTo>
                  <a:lnTo>
                    <a:pt x="186" y="375"/>
                  </a:lnTo>
                  <a:lnTo>
                    <a:pt x="171" y="381"/>
                  </a:lnTo>
                  <a:lnTo>
                    <a:pt x="155" y="384"/>
                  </a:lnTo>
                  <a:lnTo>
                    <a:pt x="129" y="393"/>
                  </a:lnTo>
                  <a:lnTo>
                    <a:pt x="106" y="401"/>
                  </a:lnTo>
                  <a:lnTo>
                    <a:pt x="83" y="410"/>
                  </a:lnTo>
                  <a:lnTo>
                    <a:pt x="64" y="419"/>
                  </a:lnTo>
                  <a:lnTo>
                    <a:pt x="46" y="428"/>
                  </a:lnTo>
                  <a:lnTo>
                    <a:pt x="32" y="438"/>
                  </a:lnTo>
                  <a:lnTo>
                    <a:pt x="27" y="444"/>
                  </a:lnTo>
                  <a:lnTo>
                    <a:pt x="22" y="449"/>
                  </a:lnTo>
                  <a:lnTo>
                    <a:pt x="18" y="455"/>
                  </a:lnTo>
                  <a:lnTo>
                    <a:pt x="15" y="460"/>
                  </a:lnTo>
                  <a:lnTo>
                    <a:pt x="10" y="479"/>
                  </a:lnTo>
                  <a:lnTo>
                    <a:pt x="6" y="499"/>
                  </a:lnTo>
                  <a:lnTo>
                    <a:pt x="4" y="521"/>
                  </a:lnTo>
                  <a:lnTo>
                    <a:pt x="2" y="540"/>
                  </a:lnTo>
                  <a:lnTo>
                    <a:pt x="0" y="573"/>
                  </a:lnTo>
                  <a:lnTo>
                    <a:pt x="0" y="589"/>
                  </a:lnTo>
                  <a:lnTo>
                    <a:pt x="1" y="594"/>
                  </a:lnTo>
                  <a:lnTo>
                    <a:pt x="4" y="598"/>
                  </a:lnTo>
                  <a:lnTo>
                    <a:pt x="7" y="600"/>
                  </a:lnTo>
                  <a:lnTo>
                    <a:pt x="11" y="602"/>
                  </a:lnTo>
                  <a:lnTo>
                    <a:pt x="350" y="602"/>
                  </a:lnTo>
                  <a:lnTo>
                    <a:pt x="346" y="594"/>
                  </a:lnTo>
                  <a:lnTo>
                    <a:pt x="345" y="589"/>
                  </a:lnTo>
                  <a:lnTo>
                    <a:pt x="345" y="585"/>
                  </a:lnTo>
                  <a:lnTo>
                    <a:pt x="348" y="581"/>
                  </a:lnTo>
                  <a:lnTo>
                    <a:pt x="352" y="577"/>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solidFill>
                  <a:schemeClr val="dk1"/>
                </a:solidFill>
                <a:latin typeface="Quattrocento Sans"/>
                <a:ea typeface="Quattrocento Sans"/>
                <a:cs typeface="Quattrocento Sans"/>
                <a:sym typeface="Quattrocento Sans"/>
              </a:endParaRPr>
            </a:p>
          </p:txBody>
        </p:sp>
        <p:sp>
          <p:nvSpPr>
            <p:cNvPr id="207" name="Google Shape;207;p11"/>
            <p:cNvSpPr/>
            <p:nvPr/>
          </p:nvSpPr>
          <p:spPr>
            <a:xfrm>
              <a:off x="6597650" y="5497513"/>
              <a:ext cx="131762" cy="133350"/>
            </a:xfrm>
            <a:custGeom>
              <a:rect b="b" l="l" r="r" t="t"/>
              <a:pathLst>
                <a:path extrusionOk="0" h="336" w="332">
                  <a:moveTo>
                    <a:pt x="166" y="245"/>
                  </a:moveTo>
                  <a:lnTo>
                    <a:pt x="158" y="244"/>
                  </a:lnTo>
                  <a:lnTo>
                    <a:pt x="151" y="243"/>
                  </a:lnTo>
                  <a:lnTo>
                    <a:pt x="143" y="241"/>
                  </a:lnTo>
                  <a:lnTo>
                    <a:pt x="135" y="239"/>
                  </a:lnTo>
                  <a:lnTo>
                    <a:pt x="129" y="235"/>
                  </a:lnTo>
                  <a:lnTo>
                    <a:pt x="122" y="231"/>
                  </a:lnTo>
                  <a:lnTo>
                    <a:pt x="116" y="227"/>
                  </a:lnTo>
                  <a:lnTo>
                    <a:pt x="111" y="222"/>
                  </a:lnTo>
                  <a:lnTo>
                    <a:pt x="106" y="217"/>
                  </a:lnTo>
                  <a:lnTo>
                    <a:pt x="101" y="211"/>
                  </a:lnTo>
                  <a:lnTo>
                    <a:pt x="97" y="204"/>
                  </a:lnTo>
                  <a:lnTo>
                    <a:pt x="94" y="198"/>
                  </a:lnTo>
                  <a:lnTo>
                    <a:pt x="92" y="190"/>
                  </a:lnTo>
                  <a:lnTo>
                    <a:pt x="89" y="182"/>
                  </a:lnTo>
                  <a:lnTo>
                    <a:pt x="88" y="175"/>
                  </a:lnTo>
                  <a:lnTo>
                    <a:pt x="88" y="167"/>
                  </a:lnTo>
                  <a:lnTo>
                    <a:pt x="88" y="159"/>
                  </a:lnTo>
                  <a:lnTo>
                    <a:pt x="89" y="151"/>
                  </a:lnTo>
                  <a:lnTo>
                    <a:pt x="92" y="144"/>
                  </a:lnTo>
                  <a:lnTo>
                    <a:pt x="94" y="136"/>
                  </a:lnTo>
                  <a:lnTo>
                    <a:pt x="97" y="130"/>
                  </a:lnTo>
                  <a:lnTo>
                    <a:pt x="101" y="123"/>
                  </a:lnTo>
                  <a:lnTo>
                    <a:pt x="106" y="117"/>
                  </a:lnTo>
                  <a:lnTo>
                    <a:pt x="111" y="112"/>
                  </a:lnTo>
                  <a:lnTo>
                    <a:pt x="116" y="106"/>
                  </a:lnTo>
                  <a:lnTo>
                    <a:pt x="122" y="103"/>
                  </a:lnTo>
                  <a:lnTo>
                    <a:pt x="129" y="99"/>
                  </a:lnTo>
                  <a:lnTo>
                    <a:pt x="135" y="95"/>
                  </a:lnTo>
                  <a:lnTo>
                    <a:pt x="143" y="92"/>
                  </a:lnTo>
                  <a:lnTo>
                    <a:pt x="151" y="90"/>
                  </a:lnTo>
                  <a:lnTo>
                    <a:pt x="158" y="90"/>
                  </a:lnTo>
                  <a:lnTo>
                    <a:pt x="166" y="89"/>
                  </a:lnTo>
                  <a:lnTo>
                    <a:pt x="174" y="90"/>
                  </a:lnTo>
                  <a:lnTo>
                    <a:pt x="181" y="90"/>
                  </a:lnTo>
                  <a:lnTo>
                    <a:pt x="189" y="92"/>
                  </a:lnTo>
                  <a:lnTo>
                    <a:pt x="196" y="95"/>
                  </a:lnTo>
                  <a:lnTo>
                    <a:pt x="203" y="99"/>
                  </a:lnTo>
                  <a:lnTo>
                    <a:pt x="210" y="103"/>
                  </a:lnTo>
                  <a:lnTo>
                    <a:pt x="215" y="106"/>
                  </a:lnTo>
                  <a:lnTo>
                    <a:pt x="221" y="112"/>
                  </a:lnTo>
                  <a:lnTo>
                    <a:pt x="226" y="117"/>
                  </a:lnTo>
                  <a:lnTo>
                    <a:pt x="230" y="123"/>
                  </a:lnTo>
                  <a:lnTo>
                    <a:pt x="234" y="130"/>
                  </a:lnTo>
                  <a:lnTo>
                    <a:pt x="238" y="136"/>
                  </a:lnTo>
                  <a:lnTo>
                    <a:pt x="241" y="144"/>
                  </a:lnTo>
                  <a:lnTo>
                    <a:pt x="242" y="151"/>
                  </a:lnTo>
                  <a:lnTo>
                    <a:pt x="243" y="159"/>
                  </a:lnTo>
                  <a:lnTo>
                    <a:pt x="244" y="167"/>
                  </a:lnTo>
                  <a:lnTo>
                    <a:pt x="243" y="175"/>
                  </a:lnTo>
                  <a:lnTo>
                    <a:pt x="242" y="182"/>
                  </a:lnTo>
                  <a:lnTo>
                    <a:pt x="241" y="190"/>
                  </a:lnTo>
                  <a:lnTo>
                    <a:pt x="238" y="198"/>
                  </a:lnTo>
                  <a:lnTo>
                    <a:pt x="234" y="204"/>
                  </a:lnTo>
                  <a:lnTo>
                    <a:pt x="230" y="211"/>
                  </a:lnTo>
                  <a:lnTo>
                    <a:pt x="226" y="217"/>
                  </a:lnTo>
                  <a:lnTo>
                    <a:pt x="221" y="222"/>
                  </a:lnTo>
                  <a:lnTo>
                    <a:pt x="215" y="227"/>
                  </a:lnTo>
                  <a:lnTo>
                    <a:pt x="210" y="231"/>
                  </a:lnTo>
                  <a:lnTo>
                    <a:pt x="203" y="235"/>
                  </a:lnTo>
                  <a:lnTo>
                    <a:pt x="196" y="239"/>
                  </a:lnTo>
                  <a:lnTo>
                    <a:pt x="189" y="241"/>
                  </a:lnTo>
                  <a:lnTo>
                    <a:pt x="181" y="243"/>
                  </a:lnTo>
                  <a:lnTo>
                    <a:pt x="174" y="244"/>
                  </a:lnTo>
                  <a:lnTo>
                    <a:pt x="166" y="245"/>
                  </a:lnTo>
                  <a:close/>
                  <a:moveTo>
                    <a:pt x="306" y="204"/>
                  </a:moveTo>
                  <a:lnTo>
                    <a:pt x="302" y="202"/>
                  </a:lnTo>
                  <a:lnTo>
                    <a:pt x="301" y="199"/>
                  </a:lnTo>
                  <a:lnTo>
                    <a:pt x="300" y="195"/>
                  </a:lnTo>
                  <a:lnTo>
                    <a:pt x="300" y="191"/>
                  </a:lnTo>
                  <a:lnTo>
                    <a:pt x="302" y="180"/>
                  </a:lnTo>
                  <a:lnTo>
                    <a:pt x="302" y="167"/>
                  </a:lnTo>
                  <a:lnTo>
                    <a:pt x="302" y="154"/>
                  </a:lnTo>
                  <a:lnTo>
                    <a:pt x="300" y="142"/>
                  </a:lnTo>
                  <a:lnTo>
                    <a:pt x="300" y="139"/>
                  </a:lnTo>
                  <a:lnTo>
                    <a:pt x="301" y="135"/>
                  </a:lnTo>
                  <a:lnTo>
                    <a:pt x="302" y="132"/>
                  </a:lnTo>
                  <a:lnTo>
                    <a:pt x="306" y="130"/>
                  </a:lnTo>
                  <a:lnTo>
                    <a:pt x="332" y="114"/>
                  </a:lnTo>
                  <a:lnTo>
                    <a:pt x="293" y="50"/>
                  </a:lnTo>
                  <a:lnTo>
                    <a:pt x="269" y="64"/>
                  </a:lnTo>
                  <a:lnTo>
                    <a:pt x="265" y="65"/>
                  </a:lnTo>
                  <a:lnTo>
                    <a:pt x="261" y="65"/>
                  </a:lnTo>
                  <a:lnTo>
                    <a:pt x="257" y="65"/>
                  </a:lnTo>
                  <a:lnTo>
                    <a:pt x="255" y="63"/>
                  </a:lnTo>
                  <a:lnTo>
                    <a:pt x="251" y="59"/>
                  </a:lnTo>
                  <a:lnTo>
                    <a:pt x="242" y="53"/>
                  </a:lnTo>
                  <a:lnTo>
                    <a:pt x="233" y="45"/>
                  </a:lnTo>
                  <a:lnTo>
                    <a:pt x="224" y="40"/>
                  </a:lnTo>
                  <a:lnTo>
                    <a:pt x="215" y="35"/>
                  </a:lnTo>
                  <a:lnTo>
                    <a:pt x="211" y="33"/>
                  </a:lnTo>
                  <a:lnTo>
                    <a:pt x="208" y="31"/>
                  </a:lnTo>
                  <a:lnTo>
                    <a:pt x="207" y="27"/>
                  </a:lnTo>
                  <a:lnTo>
                    <a:pt x="207" y="24"/>
                  </a:lnTo>
                  <a:lnTo>
                    <a:pt x="207" y="0"/>
                  </a:lnTo>
                  <a:lnTo>
                    <a:pt x="135" y="0"/>
                  </a:lnTo>
                  <a:lnTo>
                    <a:pt x="135" y="24"/>
                  </a:lnTo>
                  <a:lnTo>
                    <a:pt x="134" y="27"/>
                  </a:lnTo>
                  <a:lnTo>
                    <a:pt x="133" y="31"/>
                  </a:lnTo>
                  <a:lnTo>
                    <a:pt x="130" y="33"/>
                  </a:lnTo>
                  <a:lnTo>
                    <a:pt x="126" y="35"/>
                  </a:lnTo>
                  <a:lnTo>
                    <a:pt x="113" y="41"/>
                  </a:lnTo>
                  <a:lnTo>
                    <a:pt x="101" y="47"/>
                  </a:lnTo>
                  <a:lnTo>
                    <a:pt x="88" y="55"/>
                  </a:lnTo>
                  <a:lnTo>
                    <a:pt x="77" y="63"/>
                  </a:lnTo>
                  <a:lnTo>
                    <a:pt x="75" y="65"/>
                  </a:lnTo>
                  <a:lnTo>
                    <a:pt x="71" y="65"/>
                  </a:lnTo>
                  <a:lnTo>
                    <a:pt x="67" y="65"/>
                  </a:lnTo>
                  <a:lnTo>
                    <a:pt x="63" y="64"/>
                  </a:lnTo>
                  <a:lnTo>
                    <a:pt x="38" y="50"/>
                  </a:lnTo>
                  <a:lnTo>
                    <a:pt x="0" y="114"/>
                  </a:lnTo>
                  <a:lnTo>
                    <a:pt x="26" y="130"/>
                  </a:lnTo>
                  <a:lnTo>
                    <a:pt x="29" y="132"/>
                  </a:lnTo>
                  <a:lnTo>
                    <a:pt x="31" y="135"/>
                  </a:lnTo>
                  <a:lnTo>
                    <a:pt x="33" y="139"/>
                  </a:lnTo>
                  <a:lnTo>
                    <a:pt x="31" y="142"/>
                  </a:lnTo>
                  <a:lnTo>
                    <a:pt x="30" y="154"/>
                  </a:lnTo>
                  <a:lnTo>
                    <a:pt x="30" y="167"/>
                  </a:lnTo>
                  <a:lnTo>
                    <a:pt x="30" y="178"/>
                  </a:lnTo>
                  <a:lnTo>
                    <a:pt x="31" y="191"/>
                  </a:lnTo>
                  <a:lnTo>
                    <a:pt x="33" y="195"/>
                  </a:lnTo>
                  <a:lnTo>
                    <a:pt x="31" y="199"/>
                  </a:lnTo>
                  <a:lnTo>
                    <a:pt x="29" y="202"/>
                  </a:lnTo>
                  <a:lnTo>
                    <a:pt x="26" y="204"/>
                  </a:lnTo>
                  <a:lnTo>
                    <a:pt x="0" y="220"/>
                  </a:lnTo>
                  <a:lnTo>
                    <a:pt x="38" y="284"/>
                  </a:lnTo>
                  <a:lnTo>
                    <a:pt x="63" y="270"/>
                  </a:lnTo>
                  <a:lnTo>
                    <a:pt x="67" y="268"/>
                  </a:lnTo>
                  <a:lnTo>
                    <a:pt x="71" y="267"/>
                  </a:lnTo>
                  <a:lnTo>
                    <a:pt x="75" y="268"/>
                  </a:lnTo>
                  <a:lnTo>
                    <a:pt x="77" y="271"/>
                  </a:lnTo>
                  <a:lnTo>
                    <a:pt x="89" y="279"/>
                  </a:lnTo>
                  <a:lnTo>
                    <a:pt x="106" y="286"/>
                  </a:lnTo>
                  <a:lnTo>
                    <a:pt x="124" y="295"/>
                  </a:lnTo>
                  <a:lnTo>
                    <a:pt x="139" y="300"/>
                  </a:lnTo>
                  <a:lnTo>
                    <a:pt x="142" y="303"/>
                  </a:lnTo>
                  <a:lnTo>
                    <a:pt x="144" y="306"/>
                  </a:lnTo>
                  <a:lnTo>
                    <a:pt x="146" y="308"/>
                  </a:lnTo>
                  <a:lnTo>
                    <a:pt x="147" y="312"/>
                  </a:lnTo>
                  <a:lnTo>
                    <a:pt x="147" y="336"/>
                  </a:lnTo>
                  <a:lnTo>
                    <a:pt x="207" y="336"/>
                  </a:lnTo>
                  <a:lnTo>
                    <a:pt x="207" y="312"/>
                  </a:lnTo>
                  <a:lnTo>
                    <a:pt x="207" y="308"/>
                  </a:lnTo>
                  <a:lnTo>
                    <a:pt x="208" y="306"/>
                  </a:lnTo>
                  <a:lnTo>
                    <a:pt x="211" y="303"/>
                  </a:lnTo>
                  <a:lnTo>
                    <a:pt x="215" y="300"/>
                  </a:lnTo>
                  <a:lnTo>
                    <a:pt x="223" y="297"/>
                  </a:lnTo>
                  <a:lnTo>
                    <a:pt x="230" y="291"/>
                  </a:lnTo>
                  <a:lnTo>
                    <a:pt x="238" y="285"/>
                  </a:lnTo>
                  <a:lnTo>
                    <a:pt x="246" y="279"/>
                  </a:lnTo>
                  <a:lnTo>
                    <a:pt x="250" y="275"/>
                  </a:lnTo>
                  <a:lnTo>
                    <a:pt x="255" y="271"/>
                  </a:lnTo>
                  <a:lnTo>
                    <a:pt x="257" y="268"/>
                  </a:lnTo>
                  <a:lnTo>
                    <a:pt x="261" y="267"/>
                  </a:lnTo>
                  <a:lnTo>
                    <a:pt x="265" y="268"/>
                  </a:lnTo>
                  <a:lnTo>
                    <a:pt x="269" y="270"/>
                  </a:lnTo>
                  <a:lnTo>
                    <a:pt x="295" y="284"/>
                  </a:lnTo>
                  <a:lnTo>
                    <a:pt x="332" y="220"/>
                  </a:lnTo>
                  <a:lnTo>
                    <a:pt x="306" y="204"/>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solidFill>
                  <a:schemeClr val="dk1"/>
                </a:solidFill>
                <a:latin typeface="Quattrocento Sans"/>
                <a:ea typeface="Quattrocento Sans"/>
                <a:cs typeface="Quattrocento Sans"/>
                <a:sym typeface="Quattrocento Sans"/>
              </a:endParaRPr>
            </a:p>
          </p:txBody>
        </p:sp>
      </p:grpSp>
      <p:grpSp>
        <p:nvGrpSpPr>
          <p:cNvPr descr="Symbol, das Zahnräder darstellt " id="208" name="Google Shape;208;p11"/>
          <p:cNvGrpSpPr/>
          <p:nvPr/>
        </p:nvGrpSpPr>
        <p:grpSpPr>
          <a:xfrm>
            <a:off x="4160195" y="4556637"/>
            <a:ext cx="343837" cy="343837"/>
            <a:chOff x="7613650" y="1387475"/>
            <a:chExt cx="284163" cy="284163"/>
          </a:xfrm>
        </p:grpSpPr>
        <p:sp>
          <p:nvSpPr>
            <p:cNvPr id="209" name="Google Shape;209;p11"/>
            <p:cNvSpPr/>
            <p:nvPr/>
          </p:nvSpPr>
          <p:spPr>
            <a:xfrm>
              <a:off x="7613650" y="1471613"/>
              <a:ext cx="200025" cy="200025"/>
            </a:xfrm>
            <a:custGeom>
              <a:rect b="b" l="l" r="r" t="t"/>
              <a:pathLst>
                <a:path extrusionOk="0" h="629" w="629">
                  <a:moveTo>
                    <a:pt x="314" y="441"/>
                  </a:moveTo>
                  <a:lnTo>
                    <a:pt x="301" y="440"/>
                  </a:lnTo>
                  <a:lnTo>
                    <a:pt x="288" y="439"/>
                  </a:lnTo>
                  <a:lnTo>
                    <a:pt x="276" y="436"/>
                  </a:lnTo>
                  <a:lnTo>
                    <a:pt x="264" y="430"/>
                  </a:lnTo>
                  <a:lnTo>
                    <a:pt x="253" y="425"/>
                  </a:lnTo>
                  <a:lnTo>
                    <a:pt x="242" y="418"/>
                  </a:lnTo>
                  <a:lnTo>
                    <a:pt x="233" y="411"/>
                  </a:lnTo>
                  <a:lnTo>
                    <a:pt x="223" y="404"/>
                  </a:lnTo>
                  <a:lnTo>
                    <a:pt x="216" y="394"/>
                  </a:lnTo>
                  <a:lnTo>
                    <a:pt x="208" y="384"/>
                  </a:lnTo>
                  <a:lnTo>
                    <a:pt x="202" y="374"/>
                  </a:lnTo>
                  <a:lnTo>
                    <a:pt x="196" y="362"/>
                  </a:lnTo>
                  <a:lnTo>
                    <a:pt x="192" y="350"/>
                  </a:lnTo>
                  <a:lnTo>
                    <a:pt x="189" y="338"/>
                  </a:lnTo>
                  <a:lnTo>
                    <a:pt x="187" y="325"/>
                  </a:lnTo>
                  <a:lnTo>
                    <a:pt x="186" y="313"/>
                  </a:lnTo>
                  <a:lnTo>
                    <a:pt x="187" y="300"/>
                  </a:lnTo>
                  <a:lnTo>
                    <a:pt x="189" y="287"/>
                  </a:lnTo>
                  <a:lnTo>
                    <a:pt x="192" y="274"/>
                  </a:lnTo>
                  <a:lnTo>
                    <a:pt x="196" y="262"/>
                  </a:lnTo>
                  <a:lnTo>
                    <a:pt x="202" y="252"/>
                  </a:lnTo>
                  <a:lnTo>
                    <a:pt x="208" y="241"/>
                  </a:lnTo>
                  <a:lnTo>
                    <a:pt x="216" y="231"/>
                  </a:lnTo>
                  <a:lnTo>
                    <a:pt x="223" y="222"/>
                  </a:lnTo>
                  <a:lnTo>
                    <a:pt x="233" y="213"/>
                  </a:lnTo>
                  <a:lnTo>
                    <a:pt x="242" y="206"/>
                  </a:lnTo>
                  <a:lnTo>
                    <a:pt x="253" y="199"/>
                  </a:lnTo>
                  <a:lnTo>
                    <a:pt x="264" y="194"/>
                  </a:lnTo>
                  <a:lnTo>
                    <a:pt x="276" y="190"/>
                  </a:lnTo>
                  <a:lnTo>
                    <a:pt x="288" y="186"/>
                  </a:lnTo>
                  <a:lnTo>
                    <a:pt x="301" y="184"/>
                  </a:lnTo>
                  <a:lnTo>
                    <a:pt x="314" y="184"/>
                  </a:lnTo>
                  <a:lnTo>
                    <a:pt x="327" y="184"/>
                  </a:lnTo>
                  <a:lnTo>
                    <a:pt x="340" y="186"/>
                  </a:lnTo>
                  <a:lnTo>
                    <a:pt x="352" y="190"/>
                  </a:lnTo>
                  <a:lnTo>
                    <a:pt x="363" y="194"/>
                  </a:lnTo>
                  <a:lnTo>
                    <a:pt x="375" y="199"/>
                  </a:lnTo>
                  <a:lnTo>
                    <a:pt x="386" y="206"/>
                  </a:lnTo>
                  <a:lnTo>
                    <a:pt x="395" y="213"/>
                  </a:lnTo>
                  <a:lnTo>
                    <a:pt x="404" y="222"/>
                  </a:lnTo>
                  <a:lnTo>
                    <a:pt x="413" y="231"/>
                  </a:lnTo>
                  <a:lnTo>
                    <a:pt x="420" y="241"/>
                  </a:lnTo>
                  <a:lnTo>
                    <a:pt x="426" y="252"/>
                  </a:lnTo>
                  <a:lnTo>
                    <a:pt x="432" y="262"/>
                  </a:lnTo>
                  <a:lnTo>
                    <a:pt x="436" y="274"/>
                  </a:lnTo>
                  <a:lnTo>
                    <a:pt x="439" y="287"/>
                  </a:lnTo>
                  <a:lnTo>
                    <a:pt x="441" y="300"/>
                  </a:lnTo>
                  <a:lnTo>
                    <a:pt x="443" y="313"/>
                  </a:lnTo>
                  <a:lnTo>
                    <a:pt x="441" y="325"/>
                  </a:lnTo>
                  <a:lnTo>
                    <a:pt x="439" y="338"/>
                  </a:lnTo>
                  <a:lnTo>
                    <a:pt x="436" y="350"/>
                  </a:lnTo>
                  <a:lnTo>
                    <a:pt x="432" y="362"/>
                  </a:lnTo>
                  <a:lnTo>
                    <a:pt x="426" y="374"/>
                  </a:lnTo>
                  <a:lnTo>
                    <a:pt x="420" y="384"/>
                  </a:lnTo>
                  <a:lnTo>
                    <a:pt x="413" y="394"/>
                  </a:lnTo>
                  <a:lnTo>
                    <a:pt x="404" y="404"/>
                  </a:lnTo>
                  <a:lnTo>
                    <a:pt x="395" y="411"/>
                  </a:lnTo>
                  <a:lnTo>
                    <a:pt x="386" y="418"/>
                  </a:lnTo>
                  <a:lnTo>
                    <a:pt x="375" y="425"/>
                  </a:lnTo>
                  <a:lnTo>
                    <a:pt x="363" y="430"/>
                  </a:lnTo>
                  <a:lnTo>
                    <a:pt x="352" y="436"/>
                  </a:lnTo>
                  <a:lnTo>
                    <a:pt x="340" y="439"/>
                  </a:lnTo>
                  <a:lnTo>
                    <a:pt x="327" y="440"/>
                  </a:lnTo>
                  <a:lnTo>
                    <a:pt x="314" y="441"/>
                  </a:lnTo>
                  <a:close/>
                  <a:moveTo>
                    <a:pt x="621" y="385"/>
                  </a:moveTo>
                  <a:lnTo>
                    <a:pt x="571" y="355"/>
                  </a:lnTo>
                  <a:lnTo>
                    <a:pt x="572" y="346"/>
                  </a:lnTo>
                  <a:lnTo>
                    <a:pt x="573" y="335"/>
                  </a:lnTo>
                  <a:lnTo>
                    <a:pt x="574" y="323"/>
                  </a:lnTo>
                  <a:lnTo>
                    <a:pt x="574" y="313"/>
                  </a:lnTo>
                  <a:lnTo>
                    <a:pt x="574" y="302"/>
                  </a:lnTo>
                  <a:lnTo>
                    <a:pt x="573" y="291"/>
                  </a:lnTo>
                  <a:lnTo>
                    <a:pt x="572" y="280"/>
                  </a:lnTo>
                  <a:lnTo>
                    <a:pt x="570" y="269"/>
                  </a:lnTo>
                  <a:lnTo>
                    <a:pt x="620" y="241"/>
                  </a:lnTo>
                  <a:lnTo>
                    <a:pt x="623" y="239"/>
                  </a:lnTo>
                  <a:lnTo>
                    <a:pt x="624" y="237"/>
                  </a:lnTo>
                  <a:lnTo>
                    <a:pt x="627" y="234"/>
                  </a:lnTo>
                  <a:lnTo>
                    <a:pt x="628" y="231"/>
                  </a:lnTo>
                  <a:lnTo>
                    <a:pt x="628" y="228"/>
                  </a:lnTo>
                  <a:lnTo>
                    <a:pt x="628" y="226"/>
                  </a:lnTo>
                  <a:lnTo>
                    <a:pt x="628" y="223"/>
                  </a:lnTo>
                  <a:lnTo>
                    <a:pt x="625" y="219"/>
                  </a:lnTo>
                  <a:lnTo>
                    <a:pt x="551" y="90"/>
                  </a:lnTo>
                  <a:lnTo>
                    <a:pt x="548" y="87"/>
                  </a:lnTo>
                  <a:lnTo>
                    <a:pt x="546" y="85"/>
                  </a:lnTo>
                  <a:lnTo>
                    <a:pt x="544" y="84"/>
                  </a:lnTo>
                  <a:lnTo>
                    <a:pt x="541" y="83"/>
                  </a:lnTo>
                  <a:lnTo>
                    <a:pt x="539" y="81"/>
                  </a:lnTo>
                  <a:lnTo>
                    <a:pt x="536" y="81"/>
                  </a:lnTo>
                  <a:lnTo>
                    <a:pt x="532" y="83"/>
                  </a:lnTo>
                  <a:lnTo>
                    <a:pt x="530" y="84"/>
                  </a:lnTo>
                  <a:lnTo>
                    <a:pt x="481" y="113"/>
                  </a:lnTo>
                  <a:lnTo>
                    <a:pt x="465" y="99"/>
                  </a:lnTo>
                  <a:lnTo>
                    <a:pt x="447" y="88"/>
                  </a:lnTo>
                  <a:lnTo>
                    <a:pt x="438" y="83"/>
                  </a:lnTo>
                  <a:lnTo>
                    <a:pt x="429" y="77"/>
                  </a:lnTo>
                  <a:lnTo>
                    <a:pt x="418" y="73"/>
                  </a:lnTo>
                  <a:lnTo>
                    <a:pt x="407" y="69"/>
                  </a:lnTo>
                  <a:lnTo>
                    <a:pt x="407" y="15"/>
                  </a:lnTo>
                  <a:lnTo>
                    <a:pt x="407" y="12"/>
                  </a:lnTo>
                  <a:lnTo>
                    <a:pt x="406" y="10"/>
                  </a:lnTo>
                  <a:lnTo>
                    <a:pt x="404" y="7"/>
                  </a:lnTo>
                  <a:lnTo>
                    <a:pt x="403" y="4"/>
                  </a:lnTo>
                  <a:lnTo>
                    <a:pt x="401" y="2"/>
                  </a:lnTo>
                  <a:lnTo>
                    <a:pt x="398" y="1"/>
                  </a:lnTo>
                  <a:lnTo>
                    <a:pt x="395" y="0"/>
                  </a:lnTo>
                  <a:lnTo>
                    <a:pt x="392" y="0"/>
                  </a:lnTo>
                  <a:lnTo>
                    <a:pt x="241" y="0"/>
                  </a:lnTo>
                  <a:lnTo>
                    <a:pt x="238" y="0"/>
                  </a:lnTo>
                  <a:lnTo>
                    <a:pt x="235" y="1"/>
                  </a:lnTo>
                  <a:lnTo>
                    <a:pt x="233" y="2"/>
                  </a:lnTo>
                  <a:lnTo>
                    <a:pt x="231" y="4"/>
                  </a:lnTo>
                  <a:lnTo>
                    <a:pt x="229" y="7"/>
                  </a:lnTo>
                  <a:lnTo>
                    <a:pt x="227" y="10"/>
                  </a:lnTo>
                  <a:lnTo>
                    <a:pt x="226" y="12"/>
                  </a:lnTo>
                  <a:lnTo>
                    <a:pt x="226" y="15"/>
                  </a:lnTo>
                  <a:lnTo>
                    <a:pt x="226" y="69"/>
                  </a:lnTo>
                  <a:lnTo>
                    <a:pt x="216" y="72"/>
                  </a:lnTo>
                  <a:lnTo>
                    <a:pt x="206" y="76"/>
                  </a:lnTo>
                  <a:lnTo>
                    <a:pt x="196" y="80"/>
                  </a:lnTo>
                  <a:lnTo>
                    <a:pt x="187" y="86"/>
                  </a:lnTo>
                  <a:lnTo>
                    <a:pt x="177" y="91"/>
                  </a:lnTo>
                  <a:lnTo>
                    <a:pt x="168" y="98"/>
                  </a:lnTo>
                  <a:lnTo>
                    <a:pt x="159" y="105"/>
                  </a:lnTo>
                  <a:lnTo>
                    <a:pt x="149" y="113"/>
                  </a:lnTo>
                  <a:lnTo>
                    <a:pt x="98" y="84"/>
                  </a:lnTo>
                  <a:lnTo>
                    <a:pt x="96" y="83"/>
                  </a:lnTo>
                  <a:lnTo>
                    <a:pt x="93" y="81"/>
                  </a:lnTo>
                  <a:lnTo>
                    <a:pt x="90" y="81"/>
                  </a:lnTo>
                  <a:lnTo>
                    <a:pt x="87" y="83"/>
                  </a:lnTo>
                  <a:lnTo>
                    <a:pt x="84" y="84"/>
                  </a:lnTo>
                  <a:lnTo>
                    <a:pt x="82" y="85"/>
                  </a:lnTo>
                  <a:lnTo>
                    <a:pt x="80" y="87"/>
                  </a:lnTo>
                  <a:lnTo>
                    <a:pt x="78" y="90"/>
                  </a:lnTo>
                  <a:lnTo>
                    <a:pt x="3" y="219"/>
                  </a:lnTo>
                  <a:lnTo>
                    <a:pt x="1" y="222"/>
                  </a:lnTo>
                  <a:lnTo>
                    <a:pt x="1" y="225"/>
                  </a:lnTo>
                  <a:lnTo>
                    <a:pt x="1" y="228"/>
                  </a:lnTo>
                  <a:lnTo>
                    <a:pt x="1" y="230"/>
                  </a:lnTo>
                  <a:lnTo>
                    <a:pt x="4" y="236"/>
                  </a:lnTo>
                  <a:lnTo>
                    <a:pt x="8" y="241"/>
                  </a:lnTo>
                  <a:lnTo>
                    <a:pt x="57" y="269"/>
                  </a:lnTo>
                  <a:lnTo>
                    <a:pt x="56" y="280"/>
                  </a:lnTo>
                  <a:lnTo>
                    <a:pt x="55" y="291"/>
                  </a:lnTo>
                  <a:lnTo>
                    <a:pt x="54" y="302"/>
                  </a:lnTo>
                  <a:lnTo>
                    <a:pt x="54" y="313"/>
                  </a:lnTo>
                  <a:lnTo>
                    <a:pt x="54" y="323"/>
                  </a:lnTo>
                  <a:lnTo>
                    <a:pt x="55" y="335"/>
                  </a:lnTo>
                  <a:lnTo>
                    <a:pt x="56" y="346"/>
                  </a:lnTo>
                  <a:lnTo>
                    <a:pt x="57" y="355"/>
                  </a:lnTo>
                  <a:lnTo>
                    <a:pt x="7" y="385"/>
                  </a:lnTo>
                  <a:lnTo>
                    <a:pt x="5" y="387"/>
                  </a:lnTo>
                  <a:lnTo>
                    <a:pt x="3" y="389"/>
                  </a:lnTo>
                  <a:lnTo>
                    <a:pt x="2" y="391"/>
                  </a:lnTo>
                  <a:lnTo>
                    <a:pt x="1" y="394"/>
                  </a:lnTo>
                  <a:lnTo>
                    <a:pt x="0" y="396"/>
                  </a:lnTo>
                  <a:lnTo>
                    <a:pt x="1" y="399"/>
                  </a:lnTo>
                  <a:lnTo>
                    <a:pt x="1" y="402"/>
                  </a:lnTo>
                  <a:lnTo>
                    <a:pt x="2" y="405"/>
                  </a:lnTo>
                  <a:lnTo>
                    <a:pt x="78" y="536"/>
                  </a:lnTo>
                  <a:lnTo>
                    <a:pt x="81" y="540"/>
                  </a:lnTo>
                  <a:lnTo>
                    <a:pt x="86" y="543"/>
                  </a:lnTo>
                  <a:lnTo>
                    <a:pt x="89" y="544"/>
                  </a:lnTo>
                  <a:lnTo>
                    <a:pt x="93" y="544"/>
                  </a:lnTo>
                  <a:lnTo>
                    <a:pt x="95" y="543"/>
                  </a:lnTo>
                  <a:lnTo>
                    <a:pt x="98" y="542"/>
                  </a:lnTo>
                  <a:lnTo>
                    <a:pt x="149" y="513"/>
                  </a:lnTo>
                  <a:lnTo>
                    <a:pt x="159" y="520"/>
                  </a:lnTo>
                  <a:lnTo>
                    <a:pt x="168" y="527"/>
                  </a:lnTo>
                  <a:lnTo>
                    <a:pt x="177" y="533"/>
                  </a:lnTo>
                  <a:lnTo>
                    <a:pt x="187" y="539"/>
                  </a:lnTo>
                  <a:lnTo>
                    <a:pt x="196" y="544"/>
                  </a:lnTo>
                  <a:lnTo>
                    <a:pt x="206" y="549"/>
                  </a:lnTo>
                  <a:lnTo>
                    <a:pt x="216" y="552"/>
                  </a:lnTo>
                  <a:lnTo>
                    <a:pt x="226" y="556"/>
                  </a:lnTo>
                  <a:lnTo>
                    <a:pt x="226" y="614"/>
                  </a:lnTo>
                  <a:lnTo>
                    <a:pt x="226" y="617"/>
                  </a:lnTo>
                  <a:lnTo>
                    <a:pt x="227" y="620"/>
                  </a:lnTo>
                  <a:lnTo>
                    <a:pt x="229" y="623"/>
                  </a:lnTo>
                  <a:lnTo>
                    <a:pt x="231" y="625"/>
                  </a:lnTo>
                  <a:lnTo>
                    <a:pt x="233" y="627"/>
                  </a:lnTo>
                  <a:lnTo>
                    <a:pt x="235" y="628"/>
                  </a:lnTo>
                  <a:lnTo>
                    <a:pt x="238" y="629"/>
                  </a:lnTo>
                  <a:lnTo>
                    <a:pt x="241" y="629"/>
                  </a:lnTo>
                  <a:lnTo>
                    <a:pt x="392" y="629"/>
                  </a:lnTo>
                  <a:lnTo>
                    <a:pt x="395" y="629"/>
                  </a:lnTo>
                  <a:lnTo>
                    <a:pt x="398" y="628"/>
                  </a:lnTo>
                  <a:lnTo>
                    <a:pt x="401" y="627"/>
                  </a:lnTo>
                  <a:lnTo>
                    <a:pt x="403" y="625"/>
                  </a:lnTo>
                  <a:lnTo>
                    <a:pt x="404" y="623"/>
                  </a:lnTo>
                  <a:lnTo>
                    <a:pt x="406" y="620"/>
                  </a:lnTo>
                  <a:lnTo>
                    <a:pt x="407" y="617"/>
                  </a:lnTo>
                  <a:lnTo>
                    <a:pt x="407" y="614"/>
                  </a:lnTo>
                  <a:lnTo>
                    <a:pt x="407" y="556"/>
                  </a:lnTo>
                  <a:lnTo>
                    <a:pt x="418" y="552"/>
                  </a:lnTo>
                  <a:lnTo>
                    <a:pt x="429" y="548"/>
                  </a:lnTo>
                  <a:lnTo>
                    <a:pt x="438" y="544"/>
                  </a:lnTo>
                  <a:lnTo>
                    <a:pt x="447" y="538"/>
                  </a:lnTo>
                  <a:lnTo>
                    <a:pt x="465" y="527"/>
                  </a:lnTo>
                  <a:lnTo>
                    <a:pt x="481" y="513"/>
                  </a:lnTo>
                  <a:lnTo>
                    <a:pt x="530" y="542"/>
                  </a:lnTo>
                  <a:lnTo>
                    <a:pt x="533" y="543"/>
                  </a:lnTo>
                  <a:lnTo>
                    <a:pt x="537" y="544"/>
                  </a:lnTo>
                  <a:lnTo>
                    <a:pt x="539" y="544"/>
                  </a:lnTo>
                  <a:lnTo>
                    <a:pt x="542" y="543"/>
                  </a:lnTo>
                  <a:lnTo>
                    <a:pt x="545" y="543"/>
                  </a:lnTo>
                  <a:lnTo>
                    <a:pt x="547" y="540"/>
                  </a:lnTo>
                  <a:lnTo>
                    <a:pt x="550" y="539"/>
                  </a:lnTo>
                  <a:lnTo>
                    <a:pt x="552" y="536"/>
                  </a:lnTo>
                  <a:lnTo>
                    <a:pt x="627" y="405"/>
                  </a:lnTo>
                  <a:lnTo>
                    <a:pt x="628" y="402"/>
                  </a:lnTo>
                  <a:lnTo>
                    <a:pt x="628" y="399"/>
                  </a:lnTo>
                  <a:lnTo>
                    <a:pt x="629" y="396"/>
                  </a:lnTo>
                  <a:lnTo>
                    <a:pt x="628" y="394"/>
                  </a:lnTo>
                  <a:lnTo>
                    <a:pt x="627" y="391"/>
                  </a:lnTo>
                  <a:lnTo>
                    <a:pt x="625" y="389"/>
                  </a:lnTo>
                  <a:lnTo>
                    <a:pt x="623" y="387"/>
                  </a:lnTo>
                  <a:lnTo>
                    <a:pt x="621" y="385"/>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solidFill>
                  <a:schemeClr val="dk1"/>
                </a:solidFill>
                <a:latin typeface="Quattrocento Sans"/>
                <a:ea typeface="Quattrocento Sans"/>
                <a:cs typeface="Quattrocento Sans"/>
                <a:sym typeface="Quattrocento Sans"/>
              </a:endParaRPr>
            </a:p>
          </p:txBody>
        </p:sp>
        <p:sp>
          <p:nvSpPr>
            <p:cNvPr id="210" name="Google Shape;210;p11"/>
            <p:cNvSpPr/>
            <p:nvPr/>
          </p:nvSpPr>
          <p:spPr>
            <a:xfrm>
              <a:off x="7781925" y="1387475"/>
              <a:ext cx="115888" cy="117475"/>
            </a:xfrm>
            <a:custGeom>
              <a:rect b="b" l="l" r="r" t="t"/>
              <a:pathLst>
                <a:path extrusionOk="0" h="369" w="362">
                  <a:moveTo>
                    <a:pt x="181" y="255"/>
                  </a:moveTo>
                  <a:lnTo>
                    <a:pt x="174" y="254"/>
                  </a:lnTo>
                  <a:lnTo>
                    <a:pt x="166" y="253"/>
                  </a:lnTo>
                  <a:lnTo>
                    <a:pt x="160" y="252"/>
                  </a:lnTo>
                  <a:lnTo>
                    <a:pt x="153" y="249"/>
                  </a:lnTo>
                  <a:lnTo>
                    <a:pt x="147" y="247"/>
                  </a:lnTo>
                  <a:lnTo>
                    <a:pt x="141" y="243"/>
                  </a:lnTo>
                  <a:lnTo>
                    <a:pt x="135" y="238"/>
                  </a:lnTo>
                  <a:lnTo>
                    <a:pt x="131" y="234"/>
                  </a:lnTo>
                  <a:lnTo>
                    <a:pt x="125" y="229"/>
                  </a:lnTo>
                  <a:lnTo>
                    <a:pt x="122" y="223"/>
                  </a:lnTo>
                  <a:lnTo>
                    <a:pt x="118" y="218"/>
                  </a:lnTo>
                  <a:lnTo>
                    <a:pt x="115" y="212"/>
                  </a:lnTo>
                  <a:lnTo>
                    <a:pt x="113" y="205"/>
                  </a:lnTo>
                  <a:lnTo>
                    <a:pt x="110" y="198"/>
                  </a:lnTo>
                  <a:lnTo>
                    <a:pt x="109" y="190"/>
                  </a:lnTo>
                  <a:lnTo>
                    <a:pt x="109" y="183"/>
                  </a:lnTo>
                  <a:lnTo>
                    <a:pt x="109" y="176"/>
                  </a:lnTo>
                  <a:lnTo>
                    <a:pt x="110" y="169"/>
                  </a:lnTo>
                  <a:lnTo>
                    <a:pt x="113" y="162"/>
                  </a:lnTo>
                  <a:lnTo>
                    <a:pt x="115" y="156"/>
                  </a:lnTo>
                  <a:lnTo>
                    <a:pt x="118" y="149"/>
                  </a:lnTo>
                  <a:lnTo>
                    <a:pt x="122" y="143"/>
                  </a:lnTo>
                  <a:lnTo>
                    <a:pt x="125" y="138"/>
                  </a:lnTo>
                  <a:lnTo>
                    <a:pt x="131" y="132"/>
                  </a:lnTo>
                  <a:lnTo>
                    <a:pt x="135" y="128"/>
                  </a:lnTo>
                  <a:lnTo>
                    <a:pt x="141" y="124"/>
                  </a:lnTo>
                  <a:lnTo>
                    <a:pt x="147" y="121"/>
                  </a:lnTo>
                  <a:lnTo>
                    <a:pt x="153" y="117"/>
                  </a:lnTo>
                  <a:lnTo>
                    <a:pt x="160" y="114"/>
                  </a:lnTo>
                  <a:lnTo>
                    <a:pt x="166" y="113"/>
                  </a:lnTo>
                  <a:lnTo>
                    <a:pt x="174" y="112"/>
                  </a:lnTo>
                  <a:lnTo>
                    <a:pt x="181" y="111"/>
                  </a:lnTo>
                  <a:lnTo>
                    <a:pt x="189" y="112"/>
                  </a:lnTo>
                  <a:lnTo>
                    <a:pt x="195" y="113"/>
                  </a:lnTo>
                  <a:lnTo>
                    <a:pt x="202" y="114"/>
                  </a:lnTo>
                  <a:lnTo>
                    <a:pt x="209" y="117"/>
                  </a:lnTo>
                  <a:lnTo>
                    <a:pt x="215" y="121"/>
                  </a:lnTo>
                  <a:lnTo>
                    <a:pt x="221" y="124"/>
                  </a:lnTo>
                  <a:lnTo>
                    <a:pt x="226" y="128"/>
                  </a:lnTo>
                  <a:lnTo>
                    <a:pt x="231" y="132"/>
                  </a:lnTo>
                  <a:lnTo>
                    <a:pt x="236" y="138"/>
                  </a:lnTo>
                  <a:lnTo>
                    <a:pt x="240" y="143"/>
                  </a:lnTo>
                  <a:lnTo>
                    <a:pt x="244" y="149"/>
                  </a:lnTo>
                  <a:lnTo>
                    <a:pt x="247" y="156"/>
                  </a:lnTo>
                  <a:lnTo>
                    <a:pt x="250" y="162"/>
                  </a:lnTo>
                  <a:lnTo>
                    <a:pt x="251" y="169"/>
                  </a:lnTo>
                  <a:lnTo>
                    <a:pt x="252" y="176"/>
                  </a:lnTo>
                  <a:lnTo>
                    <a:pt x="253" y="183"/>
                  </a:lnTo>
                  <a:lnTo>
                    <a:pt x="252" y="190"/>
                  </a:lnTo>
                  <a:lnTo>
                    <a:pt x="251" y="198"/>
                  </a:lnTo>
                  <a:lnTo>
                    <a:pt x="250" y="205"/>
                  </a:lnTo>
                  <a:lnTo>
                    <a:pt x="247" y="212"/>
                  </a:lnTo>
                  <a:lnTo>
                    <a:pt x="244" y="218"/>
                  </a:lnTo>
                  <a:lnTo>
                    <a:pt x="240" y="223"/>
                  </a:lnTo>
                  <a:lnTo>
                    <a:pt x="236" y="229"/>
                  </a:lnTo>
                  <a:lnTo>
                    <a:pt x="231" y="234"/>
                  </a:lnTo>
                  <a:lnTo>
                    <a:pt x="226" y="238"/>
                  </a:lnTo>
                  <a:lnTo>
                    <a:pt x="221" y="243"/>
                  </a:lnTo>
                  <a:lnTo>
                    <a:pt x="215" y="247"/>
                  </a:lnTo>
                  <a:lnTo>
                    <a:pt x="209" y="249"/>
                  </a:lnTo>
                  <a:lnTo>
                    <a:pt x="202" y="252"/>
                  </a:lnTo>
                  <a:lnTo>
                    <a:pt x="195" y="253"/>
                  </a:lnTo>
                  <a:lnTo>
                    <a:pt x="189" y="254"/>
                  </a:lnTo>
                  <a:lnTo>
                    <a:pt x="181" y="255"/>
                  </a:lnTo>
                  <a:close/>
                  <a:moveTo>
                    <a:pt x="354" y="223"/>
                  </a:moveTo>
                  <a:lnTo>
                    <a:pt x="327" y="207"/>
                  </a:lnTo>
                  <a:lnTo>
                    <a:pt x="328" y="195"/>
                  </a:lnTo>
                  <a:lnTo>
                    <a:pt x="328" y="183"/>
                  </a:lnTo>
                  <a:lnTo>
                    <a:pt x="328" y="172"/>
                  </a:lnTo>
                  <a:lnTo>
                    <a:pt x="327" y="160"/>
                  </a:lnTo>
                  <a:lnTo>
                    <a:pt x="354" y="144"/>
                  </a:lnTo>
                  <a:lnTo>
                    <a:pt x="357" y="143"/>
                  </a:lnTo>
                  <a:lnTo>
                    <a:pt x="359" y="141"/>
                  </a:lnTo>
                  <a:lnTo>
                    <a:pt x="360" y="139"/>
                  </a:lnTo>
                  <a:lnTo>
                    <a:pt x="361" y="136"/>
                  </a:lnTo>
                  <a:lnTo>
                    <a:pt x="362" y="132"/>
                  </a:lnTo>
                  <a:lnTo>
                    <a:pt x="362" y="129"/>
                  </a:lnTo>
                  <a:lnTo>
                    <a:pt x="361" y="126"/>
                  </a:lnTo>
                  <a:lnTo>
                    <a:pt x="360" y="124"/>
                  </a:lnTo>
                  <a:lnTo>
                    <a:pt x="322" y="59"/>
                  </a:lnTo>
                  <a:lnTo>
                    <a:pt x="320" y="56"/>
                  </a:lnTo>
                  <a:lnTo>
                    <a:pt x="318" y="54"/>
                  </a:lnTo>
                  <a:lnTo>
                    <a:pt x="316" y="53"/>
                  </a:lnTo>
                  <a:lnTo>
                    <a:pt x="313" y="51"/>
                  </a:lnTo>
                  <a:lnTo>
                    <a:pt x="309" y="51"/>
                  </a:lnTo>
                  <a:lnTo>
                    <a:pt x="307" y="51"/>
                  </a:lnTo>
                  <a:lnTo>
                    <a:pt x="304" y="52"/>
                  </a:lnTo>
                  <a:lnTo>
                    <a:pt x="301" y="53"/>
                  </a:lnTo>
                  <a:lnTo>
                    <a:pt x="274" y="69"/>
                  </a:lnTo>
                  <a:lnTo>
                    <a:pt x="266" y="63"/>
                  </a:lnTo>
                  <a:lnTo>
                    <a:pt x="256" y="56"/>
                  </a:lnTo>
                  <a:lnTo>
                    <a:pt x="246" y="51"/>
                  </a:lnTo>
                  <a:lnTo>
                    <a:pt x="237" y="47"/>
                  </a:lnTo>
                  <a:lnTo>
                    <a:pt x="237" y="14"/>
                  </a:lnTo>
                  <a:lnTo>
                    <a:pt x="236" y="10"/>
                  </a:lnTo>
                  <a:lnTo>
                    <a:pt x="236" y="8"/>
                  </a:lnTo>
                  <a:lnTo>
                    <a:pt x="233" y="5"/>
                  </a:lnTo>
                  <a:lnTo>
                    <a:pt x="232" y="3"/>
                  </a:lnTo>
                  <a:lnTo>
                    <a:pt x="229" y="2"/>
                  </a:lnTo>
                  <a:lnTo>
                    <a:pt x="227" y="1"/>
                  </a:lnTo>
                  <a:lnTo>
                    <a:pt x="224" y="0"/>
                  </a:lnTo>
                  <a:lnTo>
                    <a:pt x="222" y="0"/>
                  </a:lnTo>
                  <a:lnTo>
                    <a:pt x="146" y="0"/>
                  </a:lnTo>
                  <a:lnTo>
                    <a:pt x="143" y="0"/>
                  </a:lnTo>
                  <a:lnTo>
                    <a:pt x="140" y="1"/>
                  </a:lnTo>
                  <a:lnTo>
                    <a:pt x="137" y="2"/>
                  </a:lnTo>
                  <a:lnTo>
                    <a:pt x="135" y="3"/>
                  </a:lnTo>
                  <a:lnTo>
                    <a:pt x="134" y="5"/>
                  </a:lnTo>
                  <a:lnTo>
                    <a:pt x="132" y="8"/>
                  </a:lnTo>
                  <a:lnTo>
                    <a:pt x="132" y="10"/>
                  </a:lnTo>
                  <a:lnTo>
                    <a:pt x="131" y="14"/>
                  </a:lnTo>
                  <a:lnTo>
                    <a:pt x="131" y="47"/>
                  </a:lnTo>
                  <a:lnTo>
                    <a:pt x="120" y="52"/>
                  </a:lnTo>
                  <a:lnTo>
                    <a:pt x="109" y="57"/>
                  </a:lnTo>
                  <a:lnTo>
                    <a:pt x="99" y="63"/>
                  </a:lnTo>
                  <a:lnTo>
                    <a:pt x="90" y="69"/>
                  </a:lnTo>
                  <a:lnTo>
                    <a:pt x="61" y="53"/>
                  </a:lnTo>
                  <a:lnTo>
                    <a:pt x="58" y="52"/>
                  </a:lnTo>
                  <a:lnTo>
                    <a:pt x="55" y="51"/>
                  </a:lnTo>
                  <a:lnTo>
                    <a:pt x="53" y="51"/>
                  </a:lnTo>
                  <a:lnTo>
                    <a:pt x="49" y="51"/>
                  </a:lnTo>
                  <a:lnTo>
                    <a:pt x="47" y="52"/>
                  </a:lnTo>
                  <a:lnTo>
                    <a:pt x="44" y="54"/>
                  </a:lnTo>
                  <a:lnTo>
                    <a:pt x="42" y="56"/>
                  </a:lnTo>
                  <a:lnTo>
                    <a:pt x="41" y="59"/>
                  </a:lnTo>
                  <a:lnTo>
                    <a:pt x="2" y="124"/>
                  </a:lnTo>
                  <a:lnTo>
                    <a:pt x="1" y="126"/>
                  </a:lnTo>
                  <a:lnTo>
                    <a:pt x="0" y="129"/>
                  </a:lnTo>
                  <a:lnTo>
                    <a:pt x="0" y="132"/>
                  </a:lnTo>
                  <a:lnTo>
                    <a:pt x="1" y="136"/>
                  </a:lnTo>
                  <a:lnTo>
                    <a:pt x="2" y="139"/>
                  </a:lnTo>
                  <a:lnTo>
                    <a:pt x="3" y="141"/>
                  </a:lnTo>
                  <a:lnTo>
                    <a:pt x="6" y="143"/>
                  </a:lnTo>
                  <a:lnTo>
                    <a:pt x="8" y="144"/>
                  </a:lnTo>
                  <a:lnTo>
                    <a:pt x="36" y="160"/>
                  </a:lnTo>
                  <a:lnTo>
                    <a:pt x="34" y="172"/>
                  </a:lnTo>
                  <a:lnTo>
                    <a:pt x="34" y="183"/>
                  </a:lnTo>
                  <a:lnTo>
                    <a:pt x="34" y="195"/>
                  </a:lnTo>
                  <a:lnTo>
                    <a:pt x="36" y="207"/>
                  </a:lnTo>
                  <a:lnTo>
                    <a:pt x="8" y="223"/>
                  </a:lnTo>
                  <a:lnTo>
                    <a:pt x="6" y="224"/>
                  </a:lnTo>
                  <a:lnTo>
                    <a:pt x="3" y="227"/>
                  </a:lnTo>
                  <a:lnTo>
                    <a:pt x="1" y="230"/>
                  </a:lnTo>
                  <a:lnTo>
                    <a:pt x="0" y="233"/>
                  </a:lnTo>
                  <a:lnTo>
                    <a:pt x="0" y="235"/>
                  </a:lnTo>
                  <a:lnTo>
                    <a:pt x="0" y="237"/>
                  </a:lnTo>
                  <a:lnTo>
                    <a:pt x="1" y="240"/>
                  </a:lnTo>
                  <a:lnTo>
                    <a:pt x="2" y="243"/>
                  </a:lnTo>
                  <a:lnTo>
                    <a:pt x="40" y="309"/>
                  </a:lnTo>
                  <a:lnTo>
                    <a:pt x="42" y="311"/>
                  </a:lnTo>
                  <a:lnTo>
                    <a:pt x="44" y="313"/>
                  </a:lnTo>
                  <a:lnTo>
                    <a:pt x="46" y="314"/>
                  </a:lnTo>
                  <a:lnTo>
                    <a:pt x="48" y="315"/>
                  </a:lnTo>
                  <a:lnTo>
                    <a:pt x="55" y="316"/>
                  </a:lnTo>
                  <a:lnTo>
                    <a:pt x="60" y="314"/>
                  </a:lnTo>
                  <a:lnTo>
                    <a:pt x="90" y="297"/>
                  </a:lnTo>
                  <a:lnTo>
                    <a:pt x="99" y="304"/>
                  </a:lnTo>
                  <a:lnTo>
                    <a:pt x="109" y="310"/>
                  </a:lnTo>
                  <a:lnTo>
                    <a:pt x="120" y="316"/>
                  </a:lnTo>
                  <a:lnTo>
                    <a:pt x="131" y="321"/>
                  </a:lnTo>
                  <a:lnTo>
                    <a:pt x="131" y="354"/>
                  </a:lnTo>
                  <a:lnTo>
                    <a:pt x="132" y="356"/>
                  </a:lnTo>
                  <a:lnTo>
                    <a:pt x="132" y="359"/>
                  </a:lnTo>
                  <a:lnTo>
                    <a:pt x="134" y="361"/>
                  </a:lnTo>
                  <a:lnTo>
                    <a:pt x="135" y="363"/>
                  </a:lnTo>
                  <a:lnTo>
                    <a:pt x="137" y="366"/>
                  </a:lnTo>
                  <a:lnTo>
                    <a:pt x="140" y="368"/>
                  </a:lnTo>
                  <a:lnTo>
                    <a:pt x="143" y="368"/>
                  </a:lnTo>
                  <a:lnTo>
                    <a:pt x="146" y="369"/>
                  </a:lnTo>
                  <a:lnTo>
                    <a:pt x="222" y="369"/>
                  </a:lnTo>
                  <a:lnTo>
                    <a:pt x="225" y="368"/>
                  </a:lnTo>
                  <a:lnTo>
                    <a:pt x="227" y="368"/>
                  </a:lnTo>
                  <a:lnTo>
                    <a:pt x="229" y="366"/>
                  </a:lnTo>
                  <a:lnTo>
                    <a:pt x="232" y="363"/>
                  </a:lnTo>
                  <a:lnTo>
                    <a:pt x="233" y="361"/>
                  </a:lnTo>
                  <a:lnTo>
                    <a:pt x="236" y="359"/>
                  </a:lnTo>
                  <a:lnTo>
                    <a:pt x="236" y="356"/>
                  </a:lnTo>
                  <a:lnTo>
                    <a:pt x="237" y="354"/>
                  </a:lnTo>
                  <a:lnTo>
                    <a:pt x="237" y="321"/>
                  </a:lnTo>
                  <a:lnTo>
                    <a:pt x="246" y="316"/>
                  </a:lnTo>
                  <a:lnTo>
                    <a:pt x="256" y="311"/>
                  </a:lnTo>
                  <a:lnTo>
                    <a:pt x="266" y="305"/>
                  </a:lnTo>
                  <a:lnTo>
                    <a:pt x="274" y="298"/>
                  </a:lnTo>
                  <a:lnTo>
                    <a:pt x="302" y="313"/>
                  </a:lnTo>
                  <a:lnTo>
                    <a:pt x="305" y="315"/>
                  </a:lnTo>
                  <a:lnTo>
                    <a:pt x="307" y="315"/>
                  </a:lnTo>
                  <a:lnTo>
                    <a:pt x="310" y="316"/>
                  </a:lnTo>
                  <a:lnTo>
                    <a:pt x="314" y="316"/>
                  </a:lnTo>
                  <a:lnTo>
                    <a:pt x="319" y="313"/>
                  </a:lnTo>
                  <a:lnTo>
                    <a:pt x="322" y="309"/>
                  </a:lnTo>
                  <a:lnTo>
                    <a:pt x="360" y="243"/>
                  </a:lnTo>
                  <a:lnTo>
                    <a:pt x="362" y="240"/>
                  </a:lnTo>
                  <a:lnTo>
                    <a:pt x="362" y="237"/>
                  </a:lnTo>
                  <a:lnTo>
                    <a:pt x="362" y="234"/>
                  </a:lnTo>
                  <a:lnTo>
                    <a:pt x="362" y="232"/>
                  </a:lnTo>
                  <a:lnTo>
                    <a:pt x="361" y="229"/>
                  </a:lnTo>
                  <a:lnTo>
                    <a:pt x="359" y="227"/>
                  </a:lnTo>
                  <a:lnTo>
                    <a:pt x="357" y="224"/>
                  </a:lnTo>
                  <a:lnTo>
                    <a:pt x="354" y="223"/>
                  </a:lnTo>
                  <a:close/>
                </a:path>
              </a:pathLst>
            </a:custGeom>
            <a:solidFill>
              <a:schemeClr val="lt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solidFill>
                  <a:schemeClr val="dk1"/>
                </a:solidFill>
                <a:latin typeface="Quattrocento Sans"/>
                <a:ea typeface="Quattrocento Sans"/>
                <a:cs typeface="Quattrocento Sans"/>
                <a:sym typeface="Quattrocento Sans"/>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12"/>
          <p:cNvSpPr txBox="1"/>
          <p:nvPr/>
        </p:nvSpPr>
        <p:spPr>
          <a:xfrm>
            <a:off x="1062681" y="2137582"/>
            <a:ext cx="9282321" cy="3416279"/>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rgbClr val="3F3F3F"/>
              </a:buClr>
              <a:buSzPts val="1800"/>
              <a:buFont typeface="Arial"/>
              <a:buChar char="•"/>
            </a:pPr>
            <a:r>
              <a:rPr b="0" i="0" lang="it-IT" sz="1800" u="none" cap="none" strike="noStrike">
                <a:solidFill>
                  <a:srgbClr val="3F3F3F"/>
                </a:solidFill>
                <a:latin typeface="Quattrocento Sans"/>
                <a:ea typeface="Quattrocento Sans"/>
                <a:cs typeface="Quattrocento Sans"/>
                <a:sym typeface="Quattrocento Sans"/>
              </a:rPr>
              <a:t>Full manikins for full scale simulation</a:t>
            </a:r>
            <a:endParaRPr/>
          </a:p>
          <a:p>
            <a:pPr indent="-285750" lvl="0" marL="285750" marR="0" rtl="0" algn="l">
              <a:lnSpc>
                <a:spcPct val="150000"/>
              </a:lnSpc>
              <a:spcBef>
                <a:spcPts val="0"/>
              </a:spcBef>
              <a:spcAft>
                <a:spcPts val="0"/>
              </a:spcAft>
              <a:buClr>
                <a:srgbClr val="3F3F3F"/>
              </a:buClr>
              <a:buSzPts val="1800"/>
              <a:buFont typeface="Arial"/>
              <a:buChar char="•"/>
            </a:pPr>
            <a:r>
              <a:rPr b="0" i="0" lang="it-IT" sz="1800" u="none" cap="none" strike="noStrike">
                <a:solidFill>
                  <a:srgbClr val="3F3F3F"/>
                </a:solidFill>
                <a:latin typeface="Quattrocento Sans"/>
                <a:ea typeface="Quattrocento Sans"/>
                <a:cs typeface="Quattrocento Sans"/>
                <a:sym typeface="Quattrocento Sans"/>
              </a:rPr>
              <a:t>Partial manikins for skills training (Airway Management trainer, venous &amp; arterial, io access trainer, etc.)</a:t>
            </a:r>
            <a:endParaRPr/>
          </a:p>
          <a:p>
            <a:pPr indent="-285750" lvl="0" marL="285750" marR="0" rtl="0" algn="l">
              <a:lnSpc>
                <a:spcPct val="150000"/>
              </a:lnSpc>
              <a:spcBef>
                <a:spcPts val="0"/>
              </a:spcBef>
              <a:spcAft>
                <a:spcPts val="0"/>
              </a:spcAft>
              <a:buClr>
                <a:srgbClr val="3F3F3F"/>
              </a:buClr>
              <a:buSzPts val="1800"/>
              <a:buFont typeface="Arial"/>
              <a:buChar char="•"/>
            </a:pPr>
            <a:r>
              <a:rPr b="0" i="0" lang="it-IT" sz="1800" u="none" cap="none" strike="noStrike">
                <a:solidFill>
                  <a:srgbClr val="3F3F3F"/>
                </a:solidFill>
                <a:latin typeface="Quattrocento Sans"/>
                <a:ea typeface="Quattrocento Sans"/>
                <a:cs typeface="Quattrocento Sans"/>
                <a:sym typeface="Quattrocento Sans"/>
              </a:rPr>
              <a:t>SimCapture, vSIM, </a:t>
            </a:r>
            <a:r>
              <a:rPr b="0" i="0" lang="it-IT" sz="1800" u="none" cap="none" strike="noStrike">
                <a:solidFill>
                  <a:schemeClr val="dk1"/>
                </a:solidFill>
                <a:latin typeface="Quattrocento Sans"/>
                <a:ea typeface="Quattrocento Sans"/>
                <a:cs typeface="Quattrocento Sans"/>
                <a:sym typeface="Quattrocento Sans"/>
              </a:rPr>
              <a:t>SonoSim </a:t>
            </a:r>
            <a:r>
              <a:rPr b="0" i="0" lang="it-IT" sz="1800" u="none" cap="none" strike="noStrike">
                <a:solidFill>
                  <a:srgbClr val="3F3F3F"/>
                </a:solidFill>
                <a:latin typeface="Quattrocento Sans"/>
                <a:ea typeface="Quattrocento Sans"/>
                <a:cs typeface="Quattrocento Sans"/>
                <a:sym typeface="Quattrocento Sans"/>
              </a:rPr>
              <a:t> (</a:t>
            </a:r>
            <a:r>
              <a:rPr b="1" i="0" lang="it-IT" sz="1800" u="none" cap="none" strike="noStrike">
                <a:solidFill>
                  <a:srgbClr val="3F3F3F"/>
                </a:solidFill>
                <a:latin typeface="Quattrocento Sans"/>
                <a:ea typeface="Quattrocento Sans"/>
                <a:cs typeface="Quattrocento Sans"/>
                <a:sym typeface="Quattrocento Sans"/>
              </a:rPr>
              <a:t>Laerdal</a:t>
            </a:r>
            <a:r>
              <a:rPr b="0" i="0" lang="it-IT" sz="1800" u="none" cap="none" strike="noStrike">
                <a:solidFill>
                  <a:srgbClr val="3F3F3F"/>
                </a:solidFill>
                <a:latin typeface="Quattrocento Sans"/>
                <a:ea typeface="Quattrocento Sans"/>
                <a:cs typeface="Quattrocento Sans"/>
                <a:sym typeface="Quattrocento Sans"/>
              </a:rPr>
              <a:t>), iSimulate</a:t>
            </a:r>
            <a:endParaRPr b="0" i="0" sz="1800" u="none" cap="none" strike="noStrike">
              <a:solidFill>
                <a:srgbClr val="3F3F3F"/>
              </a:solidFill>
              <a:latin typeface="Quattrocento Sans"/>
              <a:ea typeface="Quattrocento Sans"/>
              <a:cs typeface="Quattrocento Sans"/>
              <a:sym typeface="Quattrocento Sans"/>
            </a:endParaRPr>
          </a:p>
          <a:p>
            <a:pPr indent="-285750" lvl="0" marL="285750" marR="0" rtl="0" algn="l">
              <a:lnSpc>
                <a:spcPct val="150000"/>
              </a:lnSpc>
              <a:spcBef>
                <a:spcPts val="0"/>
              </a:spcBef>
              <a:spcAft>
                <a:spcPts val="0"/>
              </a:spcAft>
              <a:buClr>
                <a:srgbClr val="3F3F3F"/>
              </a:buClr>
              <a:buSzPts val="1800"/>
              <a:buFont typeface="Arial"/>
              <a:buChar char="•"/>
            </a:pPr>
            <a:r>
              <a:rPr b="0" i="0" lang="it-IT" sz="1800" u="none" cap="none" strike="noStrike">
                <a:solidFill>
                  <a:srgbClr val="3F3F3F"/>
                </a:solidFill>
                <a:latin typeface="Quattrocento Sans"/>
                <a:ea typeface="Quattrocento Sans"/>
                <a:cs typeface="Quattrocento Sans"/>
                <a:sym typeface="Quattrocento Sans"/>
              </a:rPr>
              <a:t>VR Trainer (</a:t>
            </a:r>
            <a:r>
              <a:rPr b="1" i="0" lang="it-IT" sz="1800" u="none" cap="none" strike="noStrike">
                <a:solidFill>
                  <a:srgbClr val="3F3F3F"/>
                </a:solidFill>
                <a:latin typeface="Quattrocento Sans"/>
                <a:ea typeface="Quattrocento Sans"/>
                <a:cs typeface="Quattrocento Sans"/>
                <a:sym typeface="Quattrocento Sans"/>
              </a:rPr>
              <a:t>Body Interact</a:t>
            </a:r>
            <a:r>
              <a:rPr b="0" i="0" lang="it-IT" sz="1800" u="none" cap="none" strike="noStrike">
                <a:solidFill>
                  <a:srgbClr val="3F3F3F"/>
                </a:solidFill>
                <a:latin typeface="Quattrocento Sans"/>
                <a:ea typeface="Quattrocento Sans"/>
                <a:cs typeface="Quattrocento Sans"/>
                <a:sym typeface="Quattrocento Sans"/>
              </a:rPr>
              <a:t>, Acadicus, Immersive Interactive, OMS, SimX)</a:t>
            </a:r>
            <a:endParaRPr/>
          </a:p>
          <a:p>
            <a:pPr indent="-171450" lvl="0" marL="285750" marR="0" rtl="0" algn="l">
              <a:lnSpc>
                <a:spcPct val="150000"/>
              </a:lnSpc>
              <a:spcBef>
                <a:spcPts val="0"/>
              </a:spcBef>
              <a:spcAft>
                <a:spcPts val="0"/>
              </a:spcAft>
              <a:buClr>
                <a:schemeClr val="dk1"/>
              </a:buClr>
              <a:buSzPts val="1800"/>
              <a:buFont typeface="Arial"/>
              <a:buNone/>
            </a:pPr>
            <a:r>
              <a:t/>
            </a:r>
            <a:endParaRPr b="0" i="0" sz="1800" u="none" cap="none" strike="noStrike">
              <a:solidFill>
                <a:srgbClr val="3F3F3F"/>
              </a:solidFill>
              <a:latin typeface="Quattrocento Sans"/>
              <a:ea typeface="Quattrocento Sans"/>
              <a:cs typeface="Quattrocento Sans"/>
              <a:sym typeface="Quattrocento Sans"/>
            </a:endParaRPr>
          </a:p>
          <a:p>
            <a:pPr indent="0" lvl="0" marL="0" marR="0" rtl="0" algn="l">
              <a:lnSpc>
                <a:spcPct val="150000"/>
              </a:lnSpc>
              <a:spcBef>
                <a:spcPts val="0"/>
              </a:spcBef>
              <a:spcAft>
                <a:spcPts val="0"/>
              </a:spcAft>
              <a:buNone/>
            </a:pPr>
            <a:r>
              <a:rPr b="0" i="0" lang="it-IT" sz="1800" u="none" cap="none" strike="noStrike">
                <a:solidFill>
                  <a:srgbClr val="3F3F3F"/>
                </a:solidFill>
                <a:latin typeface="Quattrocento Sans"/>
                <a:ea typeface="Quattrocento Sans"/>
                <a:cs typeface="Quattrocento Sans"/>
                <a:sym typeface="Quattrocento Sans"/>
              </a:rPr>
              <a:t>🡪 TOPIC OF EUROPE CAFÉ </a:t>
            </a:r>
            <a:endParaRPr/>
          </a:p>
          <a:p>
            <a:pPr indent="-171450" lvl="0" marL="285750" marR="0" rtl="0" algn="l">
              <a:lnSpc>
                <a:spcPct val="150000"/>
              </a:lnSpc>
              <a:spcBef>
                <a:spcPts val="0"/>
              </a:spcBef>
              <a:spcAft>
                <a:spcPts val="0"/>
              </a:spcAft>
              <a:buClr>
                <a:schemeClr val="dk1"/>
              </a:buClr>
              <a:buSzPts val="1800"/>
              <a:buFont typeface="Arial"/>
              <a:buNone/>
            </a:pPr>
            <a:r>
              <a:t/>
            </a:r>
            <a:endParaRPr b="0" i="0" sz="1800" u="none" cap="none" strike="noStrike">
              <a:solidFill>
                <a:schemeClr val="dk1"/>
              </a:solidFill>
              <a:latin typeface="Quattrocento Sans"/>
              <a:ea typeface="Quattrocento Sans"/>
              <a:cs typeface="Quattrocento Sans"/>
              <a:sym typeface="Quattrocento Sans"/>
            </a:endParaRPr>
          </a:p>
        </p:txBody>
      </p:sp>
      <p:sp>
        <p:nvSpPr>
          <p:cNvPr id="217" name="Google Shape;217;p12"/>
          <p:cNvSpPr/>
          <p:nvPr/>
        </p:nvSpPr>
        <p:spPr>
          <a:xfrm>
            <a:off x="1062682" y="696772"/>
            <a:ext cx="8440826" cy="5847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it-IT" sz="3200" u="none" cap="none" strike="noStrike">
                <a:solidFill>
                  <a:srgbClr val="3F3F3F"/>
                </a:solidFill>
                <a:latin typeface="Quattrocento Sans"/>
                <a:ea typeface="Quattrocento Sans"/>
                <a:cs typeface="Quattrocento Sans"/>
                <a:sym typeface="Quattrocento Sans"/>
              </a:rPr>
              <a:t>Materials for practical training</a:t>
            </a:r>
            <a:endParaRPr b="0" i="0" sz="3200" u="none" cap="none" strike="noStrike">
              <a:solidFill>
                <a:srgbClr val="3F3F3F"/>
              </a:solidFill>
              <a:latin typeface="Quattrocento Sans"/>
              <a:ea typeface="Quattrocento Sans"/>
              <a:cs typeface="Quattrocento Sans"/>
              <a:sym typeface="Quattrocento Sans"/>
            </a:endParaRPr>
          </a:p>
        </p:txBody>
      </p:sp>
      <p:sp>
        <p:nvSpPr>
          <p:cNvPr id="218" name="Google Shape;218;p12"/>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rgbClr val="4B4846"/>
              </a:buClr>
              <a:buSzPts val="1200"/>
              <a:buFont typeface="Avenir"/>
              <a:buNone/>
            </a:pPr>
            <a:r>
              <a:rPr i="1" lang="it-IT">
                <a:solidFill>
                  <a:srgbClr val="4B4846"/>
                </a:solidFill>
                <a:latin typeface="Avenir"/>
                <a:ea typeface="Avenir"/>
                <a:cs typeface="Avenir"/>
                <a:sym typeface="Avenir"/>
              </a:rPr>
              <a:t>LMU, 20./21.12.2021</a:t>
            </a:r>
            <a:endParaRPr/>
          </a:p>
        </p:txBody>
      </p:sp>
      <p:sp>
        <p:nvSpPr>
          <p:cNvPr id="219" name="Google Shape;219;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888888"/>
              </a:buClr>
              <a:buSzPts val="1200"/>
              <a:buFont typeface="Quattrocento Sans"/>
              <a:buNone/>
            </a:pPr>
            <a:r>
              <a:rPr lang="it-IT"/>
              <a:t>Page </a:t>
            </a:r>
            <a:fld id="{00000000-1234-1234-1234-123412341234}" type="slidenum">
              <a:rPr lang="it-IT"/>
              <a:t>‹#›</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13"/>
          <p:cNvSpPr txBox="1"/>
          <p:nvPr/>
        </p:nvSpPr>
        <p:spPr>
          <a:xfrm>
            <a:off x="1062682" y="1281507"/>
            <a:ext cx="7869446" cy="590927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0" i="0" lang="it-IT" sz="1800" u="none" cap="none" strike="noStrike">
                <a:solidFill>
                  <a:srgbClr val="3F3F3F"/>
                </a:solidFill>
                <a:latin typeface="Quattrocento Sans"/>
                <a:ea typeface="Quattrocento Sans"/>
                <a:cs typeface="Quattrocento Sans"/>
                <a:sym typeface="Quattrocento Sans"/>
              </a:rPr>
              <a:t>Pedagogical concepts used by universities:</a:t>
            </a:r>
            <a:endParaRPr/>
          </a:p>
          <a:p>
            <a:pPr indent="-285750" lvl="0" marL="285750" marR="0" rtl="0" algn="l">
              <a:lnSpc>
                <a:spcPct val="150000"/>
              </a:lnSpc>
              <a:spcBef>
                <a:spcPts val="0"/>
              </a:spcBef>
              <a:spcAft>
                <a:spcPts val="0"/>
              </a:spcAft>
              <a:buClr>
                <a:srgbClr val="3F3F3F"/>
              </a:buClr>
              <a:buSzPts val="1800"/>
              <a:buFont typeface="Arial"/>
              <a:buChar char="•"/>
            </a:pPr>
            <a:r>
              <a:rPr b="0" i="0" lang="it-IT" sz="1800" u="none" cap="none" strike="noStrike">
                <a:solidFill>
                  <a:srgbClr val="3F3F3F"/>
                </a:solidFill>
                <a:latin typeface="Quattrocento Sans"/>
                <a:ea typeface="Quattrocento Sans"/>
                <a:cs typeface="Quattrocento Sans"/>
                <a:sym typeface="Quattrocento Sans"/>
              </a:rPr>
              <a:t>Blended Learning</a:t>
            </a:r>
            <a:endParaRPr/>
          </a:p>
          <a:p>
            <a:pPr indent="-285750" lvl="0" marL="285750" marR="0" rtl="0" algn="l">
              <a:lnSpc>
                <a:spcPct val="150000"/>
              </a:lnSpc>
              <a:spcBef>
                <a:spcPts val="0"/>
              </a:spcBef>
              <a:spcAft>
                <a:spcPts val="0"/>
              </a:spcAft>
              <a:buClr>
                <a:srgbClr val="3F3F3F"/>
              </a:buClr>
              <a:buSzPts val="1800"/>
              <a:buFont typeface="Arial"/>
              <a:buChar char="•"/>
            </a:pPr>
            <a:r>
              <a:rPr b="0" i="0" lang="it-IT" sz="1800" u="none" cap="none" strike="noStrike">
                <a:solidFill>
                  <a:srgbClr val="3F3F3F"/>
                </a:solidFill>
                <a:latin typeface="Quattrocento Sans"/>
                <a:ea typeface="Quattrocento Sans"/>
                <a:cs typeface="Quattrocento Sans"/>
                <a:sym typeface="Quattrocento Sans"/>
              </a:rPr>
              <a:t>Problem based Learning</a:t>
            </a:r>
            <a:endParaRPr/>
          </a:p>
          <a:p>
            <a:pPr indent="-285750" lvl="0" marL="285750" marR="0" rtl="0" algn="l">
              <a:lnSpc>
                <a:spcPct val="150000"/>
              </a:lnSpc>
              <a:spcBef>
                <a:spcPts val="0"/>
              </a:spcBef>
              <a:spcAft>
                <a:spcPts val="0"/>
              </a:spcAft>
              <a:buClr>
                <a:srgbClr val="3F3F3F"/>
              </a:buClr>
              <a:buSzPts val="1800"/>
              <a:buFont typeface="Arial"/>
              <a:buChar char="•"/>
            </a:pPr>
            <a:r>
              <a:rPr b="0" i="0" lang="it-IT" sz="1800" u="none" cap="none" strike="noStrike">
                <a:solidFill>
                  <a:srgbClr val="3F3F3F"/>
                </a:solidFill>
                <a:latin typeface="Quattrocento Sans"/>
                <a:ea typeface="Quattrocento Sans"/>
                <a:cs typeface="Quattrocento Sans"/>
                <a:sym typeface="Quattrocento Sans"/>
              </a:rPr>
              <a:t>Team based Learning</a:t>
            </a:r>
            <a:endParaRPr/>
          </a:p>
          <a:p>
            <a:pPr indent="-285750" lvl="0" marL="285750" marR="0" rtl="0" algn="l">
              <a:lnSpc>
                <a:spcPct val="150000"/>
              </a:lnSpc>
              <a:spcBef>
                <a:spcPts val="0"/>
              </a:spcBef>
              <a:spcAft>
                <a:spcPts val="0"/>
              </a:spcAft>
              <a:buClr>
                <a:srgbClr val="3F3F3F"/>
              </a:buClr>
              <a:buSzPts val="1800"/>
              <a:buFont typeface="Arial"/>
              <a:buChar char="•"/>
            </a:pPr>
            <a:r>
              <a:rPr b="0" i="0" lang="it-IT" sz="1800" u="none" cap="none" strike="noStrike">
                <a:solidFill>
                  <a:srgbClr val="3F3F3F"/>
                </a:solidFill>
                <a:latin typeface="Quattrocento Sans"/>
                <a:ea typeface="Quattrocento Sans"/>
                <a:cs typeface="Quattrocento Sans"/>
                <a:sym typeface="Quattrocento Sans"/>
              </a:rPr>
              <a:t>One-on-One and small groups Teaching</a:t>
            </a:r>
            <a:endParaRPr/>
          </a:p>
          <a:p>
            <a:pPr indent="-285750" lvl="0" marL="285750" marR="0" rtl="0" algn="l">
              <a:lnSpc>
                <a:spcPct val="150000"/>
              </a:lnSpc>
              <a:spcBef>
                <a:spcPts val="0"/>
              </a:spcBef>
              <a:spcAft>
                <a:spcPts val="0"/>
              </a:spcAft>
              <a:buClr>
                <a:srgbClr val="3F3F3F"/>
              </a:buClr>
              <a:buSzPts val="1800"/>
              <a:buFont typeface="Arial"/>
              <a:buChar char="•"/>
            </a:pPr>
            <a:r>
              <a:rPr b="0" i="0" lang="it-IT" sz="1800" u="none" cap="none" strike="noStrike">
                <a:solidFill>
                  <a:srgbClr val="3F3F3F"/>
                </a:solidFill>
                <a:latin typeface="Quattrocento Sans"/>
                <a:ea typeface="Quattrocento Sans"/>
                <a:cs typeface="Quattrocento Sans"/>
                <a:sym typeface="Quattrocento Sans"/>
              </a:rPr>
              <a:t>Simulation</a:t>
            </a:r>
            <a:endParaRPr/>
          </a:p>
          <a:p>
            <a:pPr indent="0" lvl="0" marL="0" marR="0" rtl="0" algn="l">
              <a:lnSpc>
                <a:spcPct val="150000"/>
              </a:lnSpc>
              <a:spcBef>
                <a:spcPts val="0"/>
              </a:spcBef>
              <a:spcAft>
                <a:spcPts val="0"/>
              </a:spcAft>
              <a:buNone/>
            </a:pPr>
            <a:r>
              <a:rPr b="0" i="0" lang="it-IT" sz="1800" u="none" cap="none" strike="noStrike">
                <a:solidFill>
                  <a:srgbClr val="3F3F3F"/>
                </a:solidFill>
                <a:latin typeface="Quattrocento Sans"/>
                <a:ea typeface="Quattrocento Sans"/>
                <a:cs typeface="Quattrocento Sans"/>
                <a:sym typeface="Quattrocento Sans"/>
              </a:rPr>
              <a:t>Recommendation for online course</a:t>
            </a:r>
            <a:endParaRPr/>
          </a:p>
          <a:p>
            <a:pPr indent="-285750" lvl="0" marL="285750" marR="0" rtl="0" algn="l">
              <a:lnSpc>
                <a:spcPct val="150000"/>
              </a:lnSpc>
              <a:spcBef>
                <a:spcPts val="0"/>
              </a:spcBef>
              <a:spcAft>
                <a:spcPts val="0"/>
              </a:spcAft>
              <a:buClr>
                <a:srgbClr val="3F3F3F"/>
              </a:buClr>
              <a:buSzPts val="1800"/>
              <a:buFont typeface="Arial"/>
              <a:buChar char="•"/>
            </a:pPr>
            <a:r>
              <a:rPr b="0" i="0" lang="it-IT" sz="1800" u="none" cap="none" strike="noStrike">
                <a:solidFill>
                  <a:srgbClr val="3F3F3F"/>
                </a:solidFill>
                <a:latin typeface="Quattrocento Sans"/>
                <a:ea typeface="Quattrocento Sans"/>
                <a:cs typeface="Quattrocento Sans"/>
                <a:sym typeface="Quattrocento Sans"/>
              </a:rPr>
              <a:t>Interactive</a:t>
            </a:r>
            <a:endParaRPr/>
          </a:p>
          <a:p>
            <a:pPr indent="-285750" lvl="0" marL="285750" marR="0" rtl="0" algn="l">
              <a:lnSpc>
                <a:spcPct val="150000"/>
              </a:lnSpc>
              <a:spcBef>
                <a:spcPts val="0"/>
              </a:spcBef>
              <a:spcAft>
                <a:spcPts val="0"/>
              </a:spcAft>
              <a:buClr>
                <a:srgbClr val="3F3F3F"/>
              </a:buClr>
              <a:buSzPts val="1800"/>
              <a:buFont typeface="Arial"/>
              <a:buChar char="•"/>
            </a:pPr>
            <a:r>
              <a:rPr b="0" i="0" lang="it-IT" sz="1800" u="none" cap="none" strike="noStrike">
                <a:solidFill>
                  <a:srgbClr val="3F3F3F"/>
                </a:solidFill>
                <a:latin typeface="Quattrocento Sans"/>
                <a:ea typeface="Quattrocento Sans"/>
                <a:cs typeface="Quattrocento Sans"/>
                <a:sym typeface="Quattrocento Sans"/>
              </a:rPr>
              <a:t>Active participation</a:t>
            </a:r>
            <a:endParaRPr/>
          </a:p>
          <a:p>
            <a:pPr indent="-285750" lvl="0" marL="285750" marR="0" rtl="0" algn="l">
              <a:lnSpc>
                <a:spcPct val="150000"/>
              </a:lnSpc>
              <a:spcBef>
                <a:spcPts val="0"/>
              </a:spcBef>
              <a:spcAft>
                <a:spcPts val="0"/>
              </a:spcAft>
              <a:buClr>
                <a:srgbClr val="3F3F3F"/>
              </a:buClr>
              <a:buSzPts val="1800"/>
              <a:buFont typeface="Arial"/>
              <a:buChar char="•"/>
            </a:pPr>
            <a:r>
              <a:rPr b="0" i="0" lang="it-IT" sz="1800" u="none" cap="none" strike="noStrike">
                <a:solidFill>
                  <a:srgbClr val="3F3F3F"/>
                </a:solidFill>
                <a:latin typeface="Quattrocento Sans"/>
                <a:ea typeface="Quattrocento Sans"/>
                <a:cs typeface="Quattrocento Sans"/>
                <a:sym typeface="Quattrocento Sans"/>
              </a:rPr>
              <a:t>Flipped classroom</a:t>
            </a:r>
            <a:endParaRPr/>
          </a:p>
          <a:p>
            <a:pPr indent="-171450" lvl="0" marL="285750" marR="0" rtl="0" algn="l">
              <a:lnSpc>
                <a:spcPct val="150000"/>
              </a:lnSpc>
              <a:spcBef>
                <a:spcPts val="0"/>
              </a:spcBef>
              <a:spcAft>
                <a:spcPts val="0"/>
              </a:spcAft>
              <a:buClr>
                <a:schemeClr val="dk1"/>
              </a:buClr>
              <a:buSzPts val="1800"/>
              <a:buFont typeface="Arial"/>
              <a:buNone/>
            </a:pPr>
            <a:r>
              <a:t/>
            </a:r>
            <a:endParaRPr b="0" i="0" sz="1800" u="none" cap="none" strike="noStrike">
              <a:solidFill>
                <a:srgbClr val="3F3F3F"/>
              </a:solidFill>
              <a:latin typeface="Quattrocento Sans"/>
              <a:ea typeface="Quattrocento Sans"/>
              <a:cs typeface="Quattrocento Sans"/>
              <a:sym typeface="Quattrocento Sans"/>
            </a:endParaRPr>
          </a:p>
          <a:p>
            <a:pPr indent="-285750" lvl="0" marL="285750" marR="0" rtl="0" algn="l">
              <a:lnSpc>
                <a:spcPct val="150000"/>
              </a:lnSpc>
              <a:spcBef>
                <a:spcPts val="0"/>
              </a:spcBef>
              <a:spcAft>
                <a:spcPts val="0"/>
              </a:spcAft>
              <a:buClr>
                <a:srgbClr val="3F3F3F"/>
              </a:buClr>
              <a:buSzPts val="1800"/>
              <a:buFont typeface="Arial"/>
              <a:buChar char="•"/>
            </a:pPr>
            <a:r>
              <a:rPr b="0" i="0" lang="it-IT" sz="1800" u="none" cap="none" strike="noStrike">
                <a:solidFill>
                  <a:srgbClr val="3F3F3F"/>
                </a:solidFill>
                <a:latin typeface="Quattrocento Sans"/>
                <a:ea typeface="Quattrocento Sans"/>
                <a:cs typeface="Quattrocento Sans"/>
                <a:sym typeface="Quattrocento Sans"/>
              </a:rPr>
              <a:t>🡪 Topic for open discussion in workshop Tuesday</a:t>
            </a:r>
            <a:endParaRPr/>
          </a:p>
          <a:p>
            <a:pPr indent="-171450" lvl="0" marL="285750" marR="0" rtl="0" algn="l">
              <a:lnSpc>
                <a:spcPct val="150000"/>
              </a:lnSpc>
              <a:spcBef>
                <a:spcPts val="0"/>
              </a:spcBef>
              <a:spcAft>
                <a:spcPts val="0"/>
              </a:spcAft>
              <a:buClr>
                <a:schemeClr val="dk1"/>
              </a:buClr>
              <a:buSzPts val="1800"/>
              <a:buFont typeface="Arial"/>
              <a:buNone/>
            </a:pPr>
            <a:r>
              <a:t/>
            </a:r>
            <a:endParaRPr b="0" i="0" sz="1800" u="none" cap="none" strike="noStrike">
              <a:solidFill>
                <a:srgbClr val="3F3F3F"/>
              </a:solidFill>
              <a:latin typeface="Quattrocento Sans"/>
              <a:ea typeface="Quattrocento Sans"/>
              <a:cs typeface="Quattrocento Sans"/>
              <a:sym typeface="Quattrocento Sans"/>
            </a:endParaRPr>
          </a:p>
          <a:p>
            <a:pPr indent="-171450" lvl="0" marL="285750" marR="0" rtl="0" algn="l">
              <a:lnSpc>
                <a:spcPct val="150000"/>
              </a:lnSpc>
              <a:spcBef>
                <a:spcPts val="0"/>
              </a:spcBef>
              <a:spcAft>
                <a:spcPts val="0"/>
              </a:spcAft>
              <a:buClr>
                <a:schemeClr val="dk1"/>
              </a:buClr>
              <a:buSzPts val="1800"/>
              <a:buFont typeface="Arial"/>
              <a:buNone/>
            </a:pPr>
            <a:r>
              <a:t/>
            </a:r>
            <a:endParaRPr b="0" i="0" sz="1800" u="none" cap="none" strike="noStrike">
              <a:solidFill>
                <a:schemeClr val="dk1"/>
              </a:solidFill>
              <a:latin typeface="Quattrocento Sans"/>
              <a:ea typeface="Quattrocento Sans"/>
              <a:cs typeface="Quattrocento Sans"/>
              <a:sym typeface="Quattrocento Sans"/>
            </a:endParaRPr>
          </a:p>
        </p:txBody>
      </p:sp>
      <p:sp>
        <p:nvSpPr>
          <p:cNvPr id="226" name="Google Shape;226;p13"/>
          <p:cNvSpPr/>
          <p:nvPr/>
        </p:nvSpPr>
        <p:spPr>
          <a:xfrm>
            <a:off x="1062682" y="696772"/>
            <a:ext cx="8143103" cy="5847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it-IT" sz="3200" u="none" cap="none" strike="noStrike">
                <a:solidFill>
                  <a:srgbClr val="3F3F3F"/>
                </a:solidFill>
                <a:latin typeface="Quattrocento Sans"/>
                <a:ea typeface="Quattrocento Sans"/>
                <a:cs typeface="Quattrocento Sans"/>
                <a:sym typeface="Quattrocento Sans"/>
              </a:rPr>
              <a:t>Medical Education</a:t>
            </a:r>
            <a:endParaRPr b="0" i="0" sz="3200" u="none" cap="none" strike="noStrike">
              <a:solidFill>
                <a:srgbClr val="3F3F3F"/>
              </a:solidFill>
              <a:latin typeface="Quattrocento Sans"/>
              <a:ea typeface="Quattrocento Sans"/>
              <a:cs typeface="Quattrocento Sans"/>
              <a:sym typeface="Quattrocento Sans"/>
            </a:endParaRPr>
          </a:p>
        </p:txBody>
      </p:sp>
      <p:sp>
        <p:nvSpPr>
          <p:cNvPr id="227" name="Google Shape;227;p13"/>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rgbClr val="4B4846"/>
              </a:buClr>
              <a:buSzPts val="1200"/>
              <a:buFont typeface="Avenir"/>
              <a:buNone/>
            </a:pPr>
            <a:r>
              <a:rPr i="1" lang="it-IT">
                <a:solidFill>
                  <a:srgbClr val="4B4846"/>
                </a:solidFill>
                <a:latin typeface="Avenir"/>
                <a:ea typeface="Avenir"/>
                <a:cs typeface="Avenir"/>
                <a:sym typeface="Avenir"/>
              </a:rPr>
              <a:t>LMU, 20./21.12.2021</a:t>
            </a:r>
            <a:endParaRPr/>
          </a:p>
        </p:txBody>
      </p:sp>
      <p:sp>
        <p:nvSpPr>
          <p:cNvPr id="228" name="Google Shape;228;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888888"/>
              </a:buClr>
              <a:buSzPts val="1200"/>
              <a:buFont typeface="Quattrocento Sans"/>
              <a:buNone/>
            </a:pPr>
            <a:r>
              <a:rPr lang="it-IT"/>
              <a:t>Page </a:t>
            </a:r>
            <a:fld id="{00000000-1234-1234-1234-123412341234}" type="slidenum">
              <a:rPr lang="it-IT"/>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14"/>
          <p:cNvSpPr txBox="1"/>
          <p:nvPr/>
        </p:nvSpPr>
        <p:spPr>
          <a:xfrm>
            <a:off x="1062682" y="1281507"/>
            <a:ext cx="7869446" cy="2585283"/>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rgbClr val="3F3F3F"/>
              </a:buClr>
              <a:buSzPts val="1800"/>
              <a:buFont typeface="Arial"/>
              <a:buChar char="•"/>
            </a:pPr>
            <a:r>
              <a:rPr b="0" i="0" lang="it-IT" sz="1800" u="none" cap="none" strike="noStrike">
                <a:solidFill>
                  <a:srgbClr val="3F3F3F"/>
                </a:solidFill>
                <a:latin typeface="Quattrocento Sans"/>
                <a:ea typeface="Quattrocento Sans"/>
                <a:cs typeface="Quattrocento Sans"/>
                <a:sym typeface="Quattrocento Sans"/>
              </a:rPr>
              <a:t>Testing on residents/students in simulation center (UniFg)</a:t>
            </a:r>
            <a:endParaRPr/>
          </a:p>
          <a:p>
            <a:pPr indent="-285750" lvl="0" marL="285750" marR="0" rtl="0" algn="l">
              <a:lnSpc>
                <a:spcPct val="150000"/>
              </a:lnSpc>
              <a:spcBef>
                <a:spcPts val="0"/>
              </a:spcBef>
              <a:spcAft>
                <a:spcPts val="0"/>
              </a:spcAft>
              <a:buClr>
                <a:srgbClr val="3F3F3F"/>
              </a:buClr>
              <a:buSzPts val="1800"/>
              <a:buFont typeface="Arial"/>
              <a:buChar char="•"/>
            </a:pPr>
            <a:r>
              <a:rPr b="0" i="0" lang="it-IT" sz="1800" u="none" cap="none" strike="noStrike">
                <a:solidFill>
                  <a:srgbClr val="3F3F3F"/>
                </a:solidFill>
                <a:latin typeface="Quattrocento Sans"/>
                <a:ea typeface="Quattrocento Sans"/>
                <a:cs typeface="Quattrocento Sans"/>
                <a:sym typeface="Quattrocento Sans"/>
              </a:rPr>
              <a:t>Pilot course with students in nursing and paramedicine (UiS)</a:t>
            </a:r>
            <a:endParaRPr/>
          </a:p>
          <a:p>
            <a:pPr indent="-285750" lvl="0" marL="285750" marR="0" rtl="0" algn="l">
              <a:lnSpc>
                <a:spcPct val="150000"/>
              </a:lnSpc>
              <a:spcBef>
                <a:spcPts val="0"/>
              </a:spcBef>
              <a:spcAft>
                <a:spcPts val="0"/>
              </a:spcAft>
              <a:buClr>
                <a:srgbClr val="3F3F3F"/>
              </a:buClr>
              <a:buSzPts val="1800"/>
              <a:buFont typeface="Arial"/>
              <a:buChar char="•"/>
            </a:pPr>
            <a:r>
              <a:rPr b="0" i="0" lang="it-IT" sz="1800" u="none" cap="none" strike="noStrike">
                <a:solidFill>
                  <a:srgbClr val="3F3F3F"/>
                </a:solidFill>
                <a:latin typeface="Quattrocento Sans"/>
                <a:ea typeface="Quattrocento Sans"/>
                <a:cs typeface="Quattrocento Sans"/>
                <a:sym typeface="Quattrocento Sans"/>
              </a:rPr>
              <a:t>Testing and recording (EICD)</a:t>
            </a:r>
            <a:endParaRPr/>
          </a:p>
          <a:p>
            <a:pPr indent="-285750" lvl="0" marL="285750" marR="0" rtl="0" algn="l">
              <a:lnSpc>
                <a:spcPct val="150000"/>
              </a:lnSpc>
              <a:spcBef>
                <a:spcPts val="0"/>
              </a:spcBef>
              <a:spcAft>
                <a:spcPts val="0"/>
              </a:spcAft>
              <a:buClr>
                <a:srgbClr val="3F3F3F"/>
              </a:buClr>
              <a:buSzPts val="1800"/>
              <a:buFont typeface="Arial"/>
              <a:buChar char="•"/>
            </a:pPr>
            <a:r>
              <a:rPr b="0" i="0" lang="it-IT" sz="1800" u="none" cap="none" strike="noStrike">
                <a:solidFill>
                  <a:srgbClr val="3F3F3F"/>
                </a:solidFill>
                <a:latin typeface="Quattrocento Sans"/>
                <a:ea typeface="Quattrocento Sans"/>
                <a:cs typeface="Quattrocento Sans"/>
                <a:sym typeface="Quattrocento Sans"/>
              </a:rPr>
              <a:t>All-over support and product access (Body Interact)</a:t>
            </a:r>
            <a:endParaRPr/>
          </a:p>
          <a:p>
            <a:pPr indent="-171450" lvl="0" marL="285750" marR="0" rtl="0" algn="l">
              <a:lnSpc>
                <a:spcPct val="150000"/>
              </a:lnSpc>
              <a:spcBef>
                <a:spcPts val="0"/>
              </a:spcBef>
              <a:spcAft>
                <a:spcPts val="0"/>
              </a:spcAft>
              <a:buClr>
                <a:schemeClr val="dk1"/>
              </a:buClr>
              <a:buSzPts val="1800"/>
              <a:buFont typeface="Arial"/>
              <a:buNone/>
            </a:pPr>
            <a:r>
              <a:t/>
            </a:r>
            <a:endParaRPr b="0" i="0" sz="1800" u="none" cap="none" strike="noStrike">
              <a:solidFill>
                <a:srgbClr val="3F3F3F"/>
              </a:solidFill>
              <a:latin typeface="Quattrocento Sans"/>
              <a:ea typeface="Quattrocento Sans"/>
              <a:cs typeface="Quattrocento Sans"/>
              <a:sym typeface="Quattrocento Sans"/>
            </a:endParaRPr>
          </a:p>
          <a:p>
            <a:pPr indent="-171450" lvl="0" marL="285750" marR="0" rtl="0" algn="l">
              <a:lnSpc>
                <a:spcPct val="150000"/>
              </a:lnSpc>
              <a:spcBef>
                <a:spcPts val="0"/>
              </a:spcBef>
              <a:spcAft>
                <a:spcPts val="0"/>
              </a:spcAft>
              <a:buClr>
                <a:schemeClr val="dk1"/>
              </a:buClr>
              <a:buSzPts val="1800"/>
              <a:buFont typeface="Arial"/>
              <a:buNone/>
            </a:pPr>
            <a:r>
              <a:t/>
            </a:r>
            <a:endParaRPr b="0" i="0" sz="1800" u="none" cap="none" strike="noStrike">
              <a:solidFill>
                <a:schemeClr val="dk1"/>
              </a:solidFill>
              <a:latin typeface="Quattrocento Sans"/>
              <a:ea typeface="Quattrocento Sans"/>
              <a:cs typeface="Quattrocento Sans"/>
              <a:sym typeface="Quattrocento Sans"/>
            </a:endParaRPr>
          </a:p>
        </p:txBody>
      </p:sp>
      <p:sp>
        <p:nvSpPr>
          <p:cNvPr id="235" name="Google Shape;235;p14"/>
          <p:cNvSpPr/>
          <p:nvPr/>
        </p:nvSpPr>
        <p:spPr>
          <a:xfrm>
            <a:off x="1062682" y="696772"/>
            <a:ext cx="8143103" cy="5847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it-IT" sz="3200" u="none" cap="none" strike="noStrike">
                <a:solidFill>
                  <a:srgbClr val="3F3F3F"/>
                </a:solidFill>
                <a:latin typeface="Quattrocento Sans"/>
                <a:ea typeface="Quattrocento Sans"/>
                <a:cs typeface="Quattrocento Sans"/>
                <a:sym typeface="Quattrocento Sans"/>
              </a:rPr>
              <a:t>Pilot Testing</a:t>
            </a:r>
            <a:endParaRPr b="0" i="0" sz="3200" u="none" cap="none" strike="noStrike">
              <a:solidFill>
                <a:srgbClr val="3F3F3F"/>
              </a:solidFill>
              <a:latin typeface="Quattrocento Sans"/>
              <a:ea typeface="Quattrocento Sans"/>
              <a:cs typeface="Quattrocento Sans"/>
              <a:sym typeface="Quattrocento Sans"/>
            </a:endParaRPr>
          </a:p>
        </p:txBody>
      </p:sp>
      <p:sp>
        <p:nvSpPr>
          <p:cNvPr id="236" name="Google Shape;236;p14"/>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rgbClr val="4B4846"/>
              </a:buClr>
              <a:buSzPts val="1200"/>
              <a:buFont typeface="Avenir"/>
              <a:buNone/>
            </a:pPr>
            <a:r>
              <a:rPr i="1" lang="it-IT">
                <a:solidFill>
                  <a:srgbClr val="4B4846"/>
                </a:solidFill>
                <a:latin typeface="Avenir"/>
                <a:ea typeface="Avenir"/>
                <a:cs typeface="Avenir"/>
                <a:sym typeface="Avenir"/>
              </a:rPr>
              <a:t>LMU, 20./21.12.2021</a:t>
            </a:r>
            <a:endParaRPr/>
          </a:p>
        </p:txBody>
      </p:sp>
      <p:sp>
        <p:nvSpPr>
          <p:cNvPr id="237" name="Google Shape;237;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888888"/>
              </a:buClr>
              <a:buSzPts val="1200"/>
              <a:buFont typeface="Quattrocento Sans"/>
              <a:buNone/>
            </a:pPr>
            <a:r>
              <a:rPr lang="it-IT"/>
              <a:t>Page </a:t>
            </a:r>
            <a:fld id="{00000000-1234-1234-1234-123412341234}" type="slidenum">
              <a:rPr lang="it-IT"/>
              <a:t>‹#›</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888888"/>
              </a:buClr>
              <a:buSzPts val="1200"/>
              <a:buFont typeface="Quattrocento Sans"/>
              <a:buNone/>
            </a:pPr>
            <a:r>
              <a:rPr lang="it-IT"/>
              <a:t>Page </a:t>
            </a:r>
            <a:fld id="{00000000-1234-1234-1234-123412341234}" type="slidenum">
              <a:rPr lang="it-IT"/>
              <a:t>‹#›</a:t>
            </a:fld>
            <a:endParaRPr/>
          </a:p>
        </p:txBody>
      </p:sp>
      <p:sp>
        <p:nvSpPr>
          <p:cNvPr id="243" name="Google Shape;243;p15"/>
          <p:cNvSpPr/>
          <p:nvPr/>
        </p:nvSpPr>
        <p:spPr>
          <a:xfrm>
            <a:off x="-1" y="0"/>
            <a:ext cx="12192000" cy="5948516"/>
          </a:xfrm>
          <a:prstGeom prst="rect">
            <a:avLst/>
          </a:prstGeom>
          <a:solidFill>
            <a:srgbClr val="775CA4"/>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Quattrocento Sans"/>
              <a:buNone/>
            </a:pPr>
            <a:r>
              <a:t/>
            </a:r>
            <a:endParaRPr b="0" i="0" sz="1800" u="none" cap="none" strike="noStrike">
              <a:solidFill>
                <a:schemeClr val="lt1"/>
              </a:solidFill>
              <a:latin typeface="Calibri"/>
              <a:ea typeface="Calibri"/>
              <a:cs typeface="Calibri"/>
              <a:sym typeface="Calibri"/>
            </a:endParaRPr>
          </a:p>
        </p:txBody>
      </p:sp>
      <p:sp>
        <p:nvSpPr>
          <p:cNvPr id="244" name="Google Shape;244;p15"/>
          <p:cNvSpPr txBox="1"/>
          <p:nvPr/>
        </p:nvSpPr>
        <p:spPr>
          <a:xfrm>
            <a:off x="2097256" y="2779404"/>
            <a:ext cx="7997485" cy="1325563"/>
          </a:xfrm>
          <a:prstGeom prst="rect">
            <a:avLst/>
          </a:prstGeom>
          <a:noFill/>
          <a:ln>
            <a:noFill/>
          </a:ln>
        </p:spPr>
        <p:txBody>
          <a:bodyPr anchorCtr="0" anchor="t" bIns="45700" lIns="91425" spcFirstLastPara="1" rIns="91425" wrap="square" tIns="45700">
            <a:normAutofit fontScale="70000" lnSpcReduction="20000"/>
          </a:bodyPr>
          <a:lstStyle/>
          <a:p>
            <a:pPr indent="0" lvl="0" marL="0" marR="0" rtl="0" algn="ctr">
              <a:lnSpc>
                <a:spcPct val="90000"/>
              </a:lnSpc>
              <a:spcBef>
                <a:spcPts val="0"/>
              </a:spcBef>
              <a:spcAft>
                <a:spcPts val="0"/>
              </a:spcAft>
              <a:buClr>
                <a:schemeClr val="lt1"/>
              </a:buClr>
              <a:buSzPct val="95238"/>
              <a:buFont typeface="Avenir"/>
              <a:buNone/>
            </a:pPr>
            <a:r>
              <a:rPr b="1" i="0" lang="it-IT" sz="5400" u="none" cap="none" strike="noStrike">
                <a:solidFill>
                  <a:schemeClr val="lt1"/>
                </a:solidFill>
                <a:latin typeface="Avenir"/>
                <a:ea typeface="Avenir"/>
                <a:cs typeface="Avenir"/>
                <a:sym typeface="Avenir"/>
              </a:rPr>
              <a:t>Proposal</a:t>
            </a:r>
            <a:endParaRPr b="1" i="0" sz="5400" u="none" cap="none" strike="noStrike">
              <a:solidFill>
                <a:schemeClr val="lt1"/>
              </a:solidFill>
              <a:latin typeface="Avenir"/>
              <a:ea typeface="Avenir"/>
              <a:cs typeface="Avenir"/>
              <a:sym typeface="Avenir"/>
            </a:endParaRPr>
          </a:p>
          <a:p>
            <a:pPr indent="0" lvl="0" marL="0" marR="0" rtl="0" algn="ctr">
              <a:lnSpc>
                <a:spcPct val="90000"/>
              </a:lnSpc>
              <a:spcBef>
                <a:spcPts val="0"/>
              </a:spcBef>
              <a:spcAft>
                <a:spcPts val="0"/>
              </a:spcAft>
              <a:buClr>
                <a:schemeClr val="lt1"/>
              </a:buClr>
              <a:buSzPct val="95238"/>
              <a:buFont typeface="Avenir"/>
              <a:buNone/>
            </a:pPr>
            <a:r>
              <a:rPr b="1" i="0" lang="it-IT" sz="5400" u="none" cap="none" strike="noStrike">
                <a:solidFill>
                  <a:schemeClr val="lt1"/>
                </a:solidFill>
                <a:latin typeface="Avenir"/>
                <a:ea typeface="Avenir"/>
                <a:cs typeface="Avenir"/>
                <a:sym typeface="Avenir"/>
              </a:rPr>
              <a:t>Architecture e-learning Course</a:t>
            </a:r>
            <a:endParaRPr b="1" i="0" sz="5400" u="none" cap="none" strike="noStrike">
              <a:solidFill>
                <a:schemeClr val="lt1"/>
              </a:solidFill>
              <a:latin typeface="Avenir"/>
              <a:ea typeface="Avenir"/>
              <a:cs typeface="Avenir"/>
              <a:sym typeface="Avenir"/>
            </a:endParaRPr>
          </a:p>
        </p:txBody>
      </p:sp>
      <p:pic>
        <p:nvPicPr>
          <p:cNvPr id="245" name="Google Shape;245;p15"/>
          <p:cNvPicPr preferRelativeResize="0"/>
          <p:nvPr/>
        </p:nvPicPr>
        <p:blipFill rotWithShape="1">
          <a:blip r:embed="rId3">
            <a:alphaModFix/>
          </a:blip>
          <a:srcRect b="0" l="0" r="0" t="0"/>
          <a:stretch/>
        </p:blipFill>
        <p:spPr>
          <a:xfrm>
            <a:off x="4219037" y="762044"/>
            <a:ext cx="3753924" cy="116250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16"/>
          <p:cNvSpPr/>
          <p:nvPr/>
        </p:nvSpPr>
        <p:spPr>
          <a:xfrm>
            <a:off x="1433622" y="484360"/>
            <a:ext cx="8143103" cy="5847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it-IT" sz="3200" u="none" cap="none" strike="noStrike">
                <a:solidFill>
                  <a:srgbClr val="3F3F3F"/>
                </a:solidFill>
                <a:latin typeface="Quattrocento Sans"/>
                <a:ea typeface="Quattrocento Sans"/>
                <a:cs typeface="Quattrocento Sans"/>
                <a:sym typeface="Quattrocento Sans"/>
              </a:rPr>
              <a:t>Blended Learning Concept </a:t>
            </a:r>
            <a:endParaRPr b="0" i="0" sz="3200" u="none" cap="none" strike="noStrike">
              <a:solidFill>
                <a:srgbClr val="3F3F3F"/>
              </a:solidFill>
              <a:latin typeface="Quattrocento Sans"/>
              <a:ea typeface="Quattrocento Sans"/>
              <a:cs typeface="Quattrocento Sans"/>
              <a:sym typeface="Quattrocento Sans"/>
            </a:endParaRPr>
          </a:p>
        </p:txBody>
      </p:sp>
      <p:sp>
        <p:nvSpPr>
          <p:cNvPr id="252" name="Google Shape;252;p16"/>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rgbClr val="4B4846"/>
              </a:buClr>
              <a:buSzPts val="1200"/>
              <a:buFont typeface="Avenir"/>
              <a:buNone/>
            </a:pPr>
            <a:r>
              <a:rPr i="1" lang="it-IT">
                <a:solidFill>
                  <a:srgbClr val="4B4846"/>
                </a:solidFill>
                <a:latin typeface="Avenir"/>
                <a:ea typeface="Avenir"/>
                <a:cs typeface="Avenir"/>
                <a:sym typeface="Avenir"/>
              </a:rPr>
              <a:t>LMU, 20./21.12.2021</a:t>
            </a:r>
            <a:endParaRPr/>
          </a:p>
        </p:txBody>
      </p:sp>
      <p:sp>
        <p:nvSpPr>
          <p:cNvPr id="253" name="Google Shape;253;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888888"/>
              </a:buClr>
              <a:buSzPts val="1200"/>
              <a:buFont typeface="Quattrocento Sans"/>
              <a:buNone/>
            </a:pPr>
            <a:r>
              <a:rPr lang="it-IT"/>
              <a:t>Page </a:t>
            </a:r>
            <a:fld id="{00000000-1234-1234-1234-123412341234}" type="slidenum">
              <a:rPr lang="it-IT"/>
              <a:t>‹#›</a:t>
            </a:fld>
            <a:endParaRPr/>
          </a:p>
        </p:txBody>
      </p:sp>
      <p:sp>
        <p:nvSpPr>
          <p:cNvPr id="254" name="Google Shape;254;p16"/>
          <p:cNvSpPr/>
          <p:nvPr/>
        </p:nvSpPr>
        <p:spPr>
          <a:xfrm>
            <a:off x="453224" y="2789343"/>
            <a:ext cx="11084118" cy="738664"/>
          </a:xfrm>
          <a:prstGeom prst="rect">
            <a:avLst/>
          </a:prstGeom>
          <a:noFill/>
          <a:ln>
            <a:noFill/>
          </a:ln>
        </p:spPr>
        <p:txBody>
          <a:bodyPr anchorCtr="0" anchor="t" bIns="0" lIns="0" spcFirstLastPara="1" rIns="0" wrap="square" tIns="0">
            <a:spAutoFit/>
          </a:bodyPr>
          <a:lstStyle/>
          <a:p>
            <a:pPr indent="0" lvl="0" marL="0" marR="0" rtl="0" algn="l">
              <a:lnSpc>
                <a:spcPct val="150000"/>
              </a:lnSpc>
              <a:spcBef>
                <a:spcPts val="0"/>
              </a:spcBef>
              <a:spcAft>
                <a:spcPts val="0"/>
              </a:spcAft>
              <a:buNone/>
            </a:pPr>
            <a:r>
              <a:t/>
            </a:r>
            <a:endParaRPr b="0" i="0" sz="1600" u="none" cap="none" strike="noStrike">
              <a:solidFill>
                <a:srgbClr val="3F3F3F"/>
              </a:solidFill>
              <a:latin typeface="Quattrocento Sans"/>
              <a:ea typeface="Quattrocento Sans"/>
              <a:cs typeface="Quattrocento Sans"/>
              <a:sym typeface="Quattrocento Sans"/>
            </a:endParaRPr>
          </a:p>
          <a:p>
            <a:pPr indent="0" lvl="0" marL="0" marR="0" rtl="0" algn="l">
              <a:lnSpc>
                <a:spcPct val="150000"/>
              </a:lnSpc>
              <a:spcBef>
                <a:spcPts val="0"/>
              </a:spcBef>
              <a:spcAft>
                <a:spcPts val="0"/>
              </a:spcAft>
              <a:buNone/>
            </a:pPr>
            <a:r>
              <a:t/>
            </a:r>
            <a:endParaRPr b="0" i="0" sz="1600" u="none" cap="none" strike="noStrike">
              <a:solidFill>
                <a:srgbClr val="3F3F3F"/>
              </a:solidFill>
              <a:latin typeface="Quattrocento Sans"/>
              <a:ea typeface="Quattrocento Sans"/>
              <a:cs typeface="Quattrocento Sans"/>
              <a:sym typeface="Quattrocento Sans"/>
            </a:endParaRPr>
          </a:p>
        </p:txBody>
      </p:sp>
      <p:sp>
        <p:nvSpPr>
          <p:cNvPr id="255" name="Google Shape;255;p16"/>
          <p:cNvSpPr/>
          <p:nvPr/>
        </p:nvSpPr>
        <p:spPr>
          <a:xfrm>
            <a:off x="4345354" y="1174771"/>
            <a:ext cx="7191987" cy="1439857"/>
          </a:xfrm>
          <a:prstGeom prst="rect">
            <a:avLst/>
          </a:prstGeom>
          <a:solidFill>
            <a:srgbClr val="CFCDCD"/>
          </a:solidFill>
          <a:ln>
            <a:noFill/>
          </a:ln>
        </p:spPr>
        <p:txBody>
          <a:bodyPr anchorCtr="0" anchor="t" bIns="228600" lIns="228600" spcFirstLastPara="1" rIns="228600" wrap="square" tIns="228600">
            <a:noAutofit/>
          </a:bodyPr>
          <a:lstStyle/>
          <a:p>
            <a:pPr indent="0" lvl="0" marL="0" marR="0" rtl="0" algn="l">
              <a:spcBef>
                <a:spcPts val="0"/>
              </a:spcBef>
              <a:spcAft>
                <a:spcPts val="0"/>
              </a:spcAft>
              <a:buNone/>
            </a:pPr>
            <a:r>
              <a:rPr b="0" i="0" lang="it-IT" sz="1600" u="none" cap="none" strike="noStrike">
                <a:solidFill>
                  <a:srgbClr val="000000"/>
                </a:solidFill>
                <a:latin typeface="Quattrocento Sans"/>
                <a:ea typeface="Quattrocento Sans"/>
                <a:cs typeface="Quattrocento Sans"/>
                <a:sym typeface="Quattrocento Sans"/>
              </a:rPr>
              <a:t>INTERACTIVE WORKSTUDENTS PEER-LEARNING, PROBLEM-BASED LEARNING, ONE- MINUTE-PAPER, OPTIONAL PODCASTS ON CLINICAL CASES, GUIDELINES, ETC)</a:t>
            </a:r>
            <a:endParaRPr b="0" i="0" sz="1600" u="none" cap="none" strike="noStrike">
              <a:solidFill>
                <a:schemeClr val="dk1"/>
              </a:solidFill>
              <a:latin typeface="Quattrocento Sans"/>
              <a:ea typeface="Quattrocento Sans"/>
              <a:cs typeface="Quattrocento Sans"/>
              <a:sym typeface="Quattrocento Sans"/>
            </a:endParaRPr>
          </a:p>
        </p:txBody>
      </p:sp>
      <p:sp>
        <p:nvSpPr>
          <p:cNvPr id="256" name="Google Shape;256;p16"/>
          <p:cNvSpPr/>
          <p:nvPr/>
        </p:nvSpPr>
        <p:spPr>
          <a:xfrm>
            <a:off x="1433622" y="1168401"/>
            <a:ext cx="2652604" cy="707886"/>
          </a:xfrm>
          <a:prstGeom prst="rect">
            <a:avLst/>
          </a:prstGeom>
          <a:solidFill>
            <a:srgbClr val="CFCDCD"/>
          </a:solidFill>
          <a:ln>
            <a:noFill/>
          </a:ln>
        </p:spPr>
        <p:txBody>
          <a:bodyPr anchorCtr="0" anchor="t" bIns="228600" lIns="228600" spcFirstLastPara="1" rIns="228600" wrap="square" tIns="228600">
            <a:spAutoFit/>
          </a:bodyPr>
          <a:lstStyle/>
          <a:p>
            <a:pPr indent="0" lvl="0" marL="0" marR="0" rtl="0" algn="l">
              <a:lnSpc>
                <a:spcPct val="100000"/>
              </a:lnSpc>
              <a:spcBef>
                <a:spcPts val="0"/>
              </a:spcBef>
              <a:spcAft>
                <a:spcPts val="0"/>
              </a:spcAft>
              <a:buClr>
                <a:srgbClr val="000000"/>
              </a:buClr>
              <a:buSzPts val="1600"/>
              <a:buFont typeface="Quattrocento Sans"/>
              <a:buNone/>
            </a:pPr>
            <a:r>
              <a:rPr b="0" i="0" lang="it-IT" sz="1600" u="none" cap="none" strike="noStrike">
                <a:solidFill>
                  <a:srgbClr val="000000"/>
                </a:solidFill>
                <a:latin typeface="Quattrocento Sans"/>
                <a:ea typeface="Quattrocento Sans"/>
                <a:cs typeface="Quattrocento Sans"/>
                <a:sym typeface="Quattrocento Sans"/>
              </a:rPr>
              <a:t>THEORY BLOCK</a:t>
            </a:r>
            <a:endParaRPr b="0" i="0" sz="1600" u="none" cap="none" strike="noStrike">
              <a:solidFill>
                <a:schemeClr val="dk1"/>
              </a:solidFill>
              <a:latin typeface="Quattrocento Sans"/>
              <a:ea typeface="Quattrocento Sans"/>
              <a:cs typeface="Quattrocento Sans"/>
              <a:sym typeface="Quattrocento Sans"/>
            </a:endParaRPr>
          </a:p>
        </p:txBody>
      </p:sp>
      <p:sp>
        <p:nvSpPr>
          <p:cNvPr id="257" name="Google Shape;257;p16"/>
          <p:cNvSpPr/>
          <p:nvPr/>
        </p:nvSpPr>
        <p:spPr>
          <a:xfrm>
            <a:off x="4345354" y="3225668"/>
            <a:ext cx="7191986" cy="954107"/>
          </a:xfrm>
          <a:prstGeom prst="rect">
            <a:avLst/>
          </a:prstGeom>
          <a:solidFill>
            <a:srgbClr val="CFCDCD"/>
          </a:solidFill>
          <a:ln>
            <a:noFill/>
          </a:ln>
        </p:spPr>
        <p:txBody>
          <a:bodyPr anchorCtr="0" anchor="t" bIns="228600" lIns="228600" spcFirstLastPara="1" rIns="228600" wrap="square" tIns="228600">
            <a:spAutoFit/>
          </a:bodyPr>
          <a:lstStyle/>
          <a:p>
            <a:pPr indent="0" lvl="0" marL="0" marR="0" rtl="0" algn="l">
              <a:lnSpc>
                <a:spcPct val="100000"/>
              </a:lnSpc>
              <a:spcBef>
                <a:spcPts val="0"/>
              </a:spcBef>
              <a:spcAft>
                <a:spcPts val="0"/>
              </a:spcAft>
              <a:buClr>
                <a:srgbClr val="000000"/>
              </a:buClr>
              <a:buSzPts val="1600"/>
              <a:buFont typeface="Quattrocento Sans"/>
              <a:buNone/>
            </a:pPr>
            <a:r>
              <a:rPr b="0" i="0" lang="it-IT" sz="1600" u="none" cap="none" strike="noStrike">
                <a:solidFill>
                  <a:srgbClr val="000000"/>
                </a:solidFill>
                <a:latin typeface="Quattrocento Sans"/>
                <a:ea typeface="Quattrocento Sans"/>
                <a:cs typeface="Quattrocento Sans"/>
                <a:sym typeface="Quattrocento Sans"/>
              </a:rPr>
              <a:t>ONLINE SUPPORT AND SKILLS-VIDEOS</a:t>
            </a:r>
            <a:br>
              <a:rPr b="0" i="0" lang="it-IT" sz="1600" u="none" cap="none" strike="noStrike">
                <a:solidFill>
                  <a:srgbClr val="000000"/>
                </a:solidFill>
                <a:latin typeface="Quattrocento Sans"/>
                <a:ea typeface="Quattrocento Sans"/>
                <a:cs typeface="Quattrocento Sans"/>
                <a:sym typeface="Quattrocento Sans"/>
              </a:rPr>
            </a:br>
            <a:r>
              <a:rPr b="0" i="0" lang="it-IT" sz="1600" u="none" cap="none" strike="noStrike">
                <a:solidFill>
                  <a:srgbClr val="000000"/>
                </a:solidFill>
                <a:latin typeface="Quattrocento Sans"/>
                <a:ea typeface="Quattrocento Sans"/>
                <a:cs typeface="Quattrocento Sans"/>
                <a:sym typeface="Quattrocento Sans"/>
              </a:rPr>
              <a:t>INDIVIDUAL TEACHING (FACE-TO-FACE)</a:t>
            </a:r>
            <a:endParaRPr b="0" i="0" sz="1600" u="none" cap="none" strike="noStrike">
              <a:solidFill>
                <a:schemeClr val="dk1"/>
              </a:solidFill>
              <a:latin typeface="Quattrocento Sans"/>
              <a:ea typeface="Quattrocento Sans"/>
              <a:cs typeface="Quattrocento Sans"/>
              <a:sym typeface="Quattrocento Sans"/>
            </a:endParaRPr>
          </a:p>
        </p:txBody>
      </p:sp>
      <p:sp>
        <p:nvSpPr>
          <p:cNvPr id="258" name="Google Shape;258;p16"/>
          <p:cNvSpPr/>
          <p:nvPr/>
        </p:nvSpPr>
        <p:spPr>
          <a:xfrm>
            <a:off x="1433622" y="2700806"/>
            <a:ext cx="2652604" cy="707886"/>
          </a:xfrm>
          <a:prstGeom prst="rect">
            <a:avLst/>
          </a:prstGeom>
          <a:solidFill>
            <a:srgbClr val="CFCDCD"/>
          </a:solidFill>
          <a:ln>
            <a:noFill/>
          </a:ln>
        </p:spPr>
        <p:txBody>
          <a:bodyPr anchorCtr="0" anchor="t" bIns="228600" lIns="228600" spcFirstLastPara="1" rIns="228600" wrap="square" tIns="228600">
            <a:spAutoFit/>
          </a:bodyPr>
          <a:lstStyle/>
          <a:p>
            <a:pPr indent="0" lvl="0" marL="0" marR="0" rtl="0" algn="l">
              <a:lnSpc>
                <a:spcPct val="100000"/>
              </a:lnSpc>
              <a:spcBef>
                <a:spcPts val="0"/>
              </a:spcBef>
              <a:spcAft>
                <a:spcPts val="0"/>
              </a:spcAft>
              <a:buClr>
                <a:srgbClr val="000000"/>
              </a:buClr>
              <a:buSzPts val="1600"/>
              <a:buFont typeface="Quattrocento Sans"/>
              <a:buNone/>
            </a:pPr>
            <a:r>
              <a:rPr b="0" i="0" lang="it-IT" sz="1600" u="none" cap="none" strike="noStrike">
                <a:solidFill>
                  <a:srgbClr val="000000"/>
                </a:solidFill>
                <a:latin typeface="Quattrocento Sans"/>
                <a:ea typeface="Quattrocento Sans"/>
                <a:cs typeface="Quattrocento Sans"/>
                <a:sym typeface="Quattrocento Sans"/>
              </a:rPr>
              <a:t>SKILLS TRAINING</a:t>
            </a:r>
            <a:endParaRPr b="0" i="0" sz="1600" u="none" cap="none" strike="noStrike">
              <a:solidFill>
                <a:schemeClr val="dk1"/>
              </a:solidFill>
              <a:latin typeface="Quattrocento Sans"/>
              <a:ea typeface="Quattrocento Sans"/>
              <a:cs typeface="Quattrocento Sans"/>
              <a:sym typeface="Quattrocento Sans"/>
            </a:endParaRPr>
          </a:p>
        </p:txBody>
      </p:sp>
      <p:sp>
        <p:nvSpPr>
          <p:cNvPr id="259" name="Google Shape;259;p16"/>
          <p:cNvSpPr/>
          <p:nvPr/>
        </p:nvSpPr>
        <p:spPr>
          <a:xfrm>
            <a:off x="1389856" y="5619737"/>
            <a:ext cx="10147485" cy="707886"/>
          </a:xfrm>
          <a:prstGeom prst="rect">
            <a:avLst/>
          </a:prstGeom>
          <a:solidFill>
            <a:srgbClr val="CFCDCD"/>
          </a:solidFill>
          <a:ln>
            <a:noFill/>
          </a:ln>
        </p:spPr>
        <p:txBody>
          <a:bodyPr anchorCtr="0" anchor="t" bIns="228600" lIns="228600" spcFirstLastPara="1" rIns="228600" wrap="square" tIns="228600">
            <a:spAutoFit/>
          </a:bodyPr>
          <a:lstStyle/>
          <a:p>
            <a:pPr indent="0" lvl="0" marL="0" marR="0" rtl="0" algn="l">
              <a:lnSpc>
                <a:spcPct val="100000"/>
              </a:lnSpc>
              <a:spcBef>
                <a:spcPts val="0"/>
              </a:spcBef>
              <a:spcAft>
                <a:spcPts val="0"/>
              </a:spcAft>
              <a:buClr>
                <a:srgbClr val="000000"/>
              </a:buClr>
              <a:buSzPts val="1600"/>
              <a:buFont typeface="Quattrocento Sans"/>
              <a:buNone/>
            </a:pPr>
            <a:r>
              <a:rPr b="0" i="0" lang="it-IT" sz="1600" u="none" cap="none" strike="noStrike">
                <a:solidFill>
                  <a:srgbClr val="000000"/>
                </a:solidFill>
                <a:latin typeface="Quattrocento Sans"/>
                <a:ea typeface="Quattrocento Sans"/>
                <a:cs typeface="Quattrocento Sans"/>
                <a:sym typeface="Quattrocento Sans"/>
              </a:rPr>
              <a:t>APPLICATION SHARING (E-MAIL, CHAT, SOCIAL-MEDIA GROUPS, NEWSLETTER, PODCASTS)</a:t>
            </a:r>
            <a:endParaRPr b="0" i="0" sz="1600" u="none" cap="none" strike="noStrike">
              <a:solidFill>
                <a:schemeClr val="dk1"/>
              </a:solidFill>
              <a:latin typeface="Quattrocento Sans"/>
              <a:ea typeface="Quattrocento Sans"/>
              <a:cs typeface="Quattrocento Sans"/>
              <a:sym typeface="Quattrocento Sans"/>
            </a:endParaRPr>
          </a:p>
        </p:txBody>
      </p:sp>
      <p:sp>
        <p:nvSpPr>
          <p:cNvPr id="260" name="Google Shape;260;p16"/>
          <p:cNvSpPr/>
          <p:nvPr/>
        </p:nvSpPr>
        <p:spPr>
          <a:xfrm>
            <a:off x="4345353" y="4572361"/>
            <a:ext cx="7191987" cy="954107"/>
          </a:xfrm>
          <a:prstGeom prst="rect">
            <a:avLst/>
          </a:prstGeom>
          <a:solidFill>
            <a:srgbClr val="CFCDCD"/>
          </a:solidFill>
          <a:ln>
            <a:noFill/>
          </a:ln>
        </p:spPr>
        <p:txBody>
          <a:bodyPr anchorCtr="0" anchor="t" bIns="228600" lIns="228600" spcFirstLastPara="1" rIns="228600" wrap="square" tIns="228600">
            <a:spAutoFit/>
          </a:bodyPr>
          <a:lstStyle/>
          <a:p>
            <a:pPr indent="0" lvl="0" marL="0" marR="0" rtl="0" algn="l">
              <a:lnSpc>
                <a:spcPct val="100000"/>
              </a:lnSpc>
              <a:spcBef>
                <a:spcPts val="0"/>
              </a:spcBef>
              <a:spcAft>
                <a:spcPts val="0"/>
              </a:spcAft>
              <a:buClr>
                <a:srgbClr val="000000"/>
              </a:buClr>
              <a:buSzPts val="1600"/>
              <a:buFont typeface="Quattrocento Sans"/>
              <a:buNone/>
            </a:pPr>
            <a:r>
              <a:rPr b="0" i="0" lang="it-IT" sz="1600" u="none" cap="none" strike="noStrike">
                <a:solidFill>
                  <a:srgbClr val="000000"/>
                </a:solidFill>
                <a:latin typeface="Quattrocento Sans"/>
                <a:ea typeface="Quattrocento Sans"/>
                <a:cs typeface="Quattrocento Sans"/>
                <a:sym typeface="Quattrocento Sans"/>
              </a:rPr>
              <a:t>FULL SCALE SIMULATOR, VR-REALITY, TRAINING IN SIMULATED ENVIRONMENT (VR-HEADSET, LAPTOP) </a:t>
            </a:r>
            <a:endParaRPr b="0" i="0" sz="1600" u="none" cap="none" strike="noStrike">
              <a:solidFill>
                <a:schemeClr val="dk1"/>
              </a:solidFill>
              <a:latin typeface="Quattrocento Sans"/>
              <a:ea typeface="Quattrocento Sans"/>
              <a:cs typeface="Quattrocento Sans"/>
              <a:sym typeface="Quattrocento Sans"/>
            </a:endParaRPr>
          </a:p>
        </p:txBody>
      </p:sp>
      <p:sp>
        <p:nvSpPr>
          <p:cNvPr id="261" name="Google Shape;261;p16"/>
          <p:cNvSpPr/>
          <p:nvPr/>
        </p:nvSpPr>
        <p:spPr>
          <a:xfrm>
            <a:off x="1389856" y="4218418"/>
            <a:ext cx="2696370" cy="707886"/>
          </a:xfrm>
          <a:prstGeom prst="rect">
            <a:avLst/>
          </a:prstGeom>
          <a:solidFill>
            <a:srgbClr val="CFCDCD"/>
          </a:solidFill>
          <a:ln>
            <a:noFill/>
          </a:ln>
        </p:spPr>
        <p:txBody>
          <a:bodyPr anchorCtr="0" anchor="t" bIns="228600" lIns="228600" spcFirstLastPara="1" rIns="228600" wrap="square" tIns="228600">
            <a:spAutoFit/>
          </a:bodyPr>
          <a:lstStyle/>
          <a:p>
            <a:pPr indent="0" lvl="0" marL="0" marR="0" rtl="0" algn="l">
              <a:lnSpc>
                <a:spcPct val="100000"/>
              </a:lnSpc>
              <a:spcBef>
                <a:spcPts val="0"/>
              </a:spcBef>
              <a:spcAft>
                <a:spcPts val="0"/>
              </a:spcAft>
              <a:buClr>
                <a:srgbClr val="000000"/>
              </a:buClr>
              <a:buSzPts val="1600"/>
              <a:buFont typeface="Quattrocento Sans"/>
              <a:buNone/>
            </a:pPr>
            <a:r>
              <a:rPr b="0" i="0" lang="it-IT" sz="1600" u="none" cap="none" strike="noStrike">
                <a:solidFill>
                  <a:srgbClr val="000000"/>
                </a:solidFill>
                <a:latin typeface="Quattrocento Sans"/>
                <a:ea typeface="Quattrocento Sans"/>
                <a:cs typeface="Quattrocento Sans"/>
                <a:sym typeface="Quattrocento Sans"/>
              </a:rPr>
              <a:t>SIMULATION TRAINING</a:t>
            </a:r>
            <a:endParaRPr b="0" i="0" sz="1600" u="none" cap="none" strike="noStrike">
              <a:solidFill>
                <a:schemeClr val="dk1"/>
              </a:solidFill>
              <a:latin typeface="Quattrocento Sans"/>
              <a:ea typeface="Quattrocento Sans"/>
              <a:cs typeface="Quattrocento Sans"/>
              <a:sym typeface="Quattrocento Sans"/>
            </a:endParaRPr>
          </a:p>
        </p:txBody>
      </p:sp>
      <p:sp>
        <p:nvSpPr>
          <p:cNvPr id="262" name="Google Shape;262;p16"/>
          <p:cNvSpPr/>
          <p:nvPr/>
        </p:nvSpPr>
        <p:spPr>
          <a:xfrm>
            <a:off x="0" y="59323"/>
            <a:ext cx="184731" cy="338554"/>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t/>
            </a:r>
            <a:endParaRPr sz="1600">
              <a:solidFill>
                <a:schemeClr val="dk1"/>
              </a:solidFill>
              <a:latin typeface="Quattrocento Sans"/>
              <a:ea typeface="Quattrocento Sans"/>
              <a:cs typeface="Quattrocento Sans"/>
              <a:sym typeface="Quattrocento Sans"/>
            </a:endParaRPr>
          </a:p>
        </p:txBody>
      </p:sp>
      <p:sp>
        <p:nvSpPr>
          <p:cNvPr id="263" name="Google Shape;263;p16"/>
          <p:cNvSpPr/>
          <p:nvPr/>
        </p:nvSpPr>
        <p:spPr>
          <a:xfrm rot="5400000">
            <a:off x="-1876646" y="3146337"/>
            <a:ext cx="5156201" cy="1200329"/>
          </a:xfrm>
          <a:prstGeom prst="rect">
            <a:avLst/>
          </a:prstGeom>
          <a:solidFill>
            <a:srgbClr val="CFCDCD"/>
          </a:solidFill>
          <a:ln>
            <a:noFill/>
          </a:ln>
        </p:spPr>
        <p:txBody>
          <a:bodyPr anchorCtr="0" anchor="t" bIns="228600" lIns="228600" spcFirstLastPara="1" rIns="228600" wrap="square" tIns="228600">
            <a:spAutoFit/>
          </a:bodyPr>
          <a:lstStyle/>
          <a:p>
            <a:pPr indent="0" lvl="0" marL="0" marR="0" rtl="0" algn="ctr">
              <a:spcBef>
                <a:spcPts val="0"/>
              </a:spcBef>
              <a:spcAft>
                <a:spcPts val="0"/>
              </a:spcAft>
              <a:buNone/>
            </a:pPr>
            <a:r>
              <a:rPr lang="it-IT" sz="1600">
                <a:solidFill>
                  <a:schemeClr val="dk1"/>
                </a:solidFill>
                <a:latin typeface="Quattrocento Sans"/>
                <a:ea typeface="Quattrocento Sans"/>
                <a:cs typeface="Quattrocento Sans"/>
                <a:sym typeface="Quattrocento Sans"/>
              </a:rPr>
              <a:t>Developing problem solving skills, </a:t>
            </a:r>
            <a:br>
              <a:rPr lang="it-IT" sz="1600">
                <a:solidFill>
                  <a:schemeClr val="dk1"/>
                </a:solidFill>
                <a:latin typeface="Quattrocento Sans"/>
                <a:ea typeface="Quattrocento Sans"/>
                <a:cs typeface="Quattrocento Sans"/>
                <a:sym typeface="Quattrocento Sans"/>
              </a:rPr>
            </a:br>
            <a:r>
              <a:rPr lang="it-IT" sz="1600">
                <a:solidFill>
                  <a:schemeClr val="dk1"/>
                </a:solidFill>
                <a:latin typeface="Quattrocento Sans"/>
                <a:ea typeface="Quattrocento Sans"/>
                <a:cs typeface="Quattrocento Sans"/>
                <a:sym typeface="Quattrocento Sans"/>
              </a:rPr>
              <a:t>Leadership and Teamwork</a:t>
            </a:r>
            <a:endParaRPr/>
          </a:p>
          <a:p>
            <a:pPr indent="0" lvl="0" marL="0" marR="0" rtl="0" algn="ctr">
              <a:spcBef>
                <a:spcPts val="0"/>
              </a:spcBef>
              <a:spcAft>
                <a:spcPts val="0"/>
              </a:spcAft>
              <a:buNone/>
            </a:pPr>
            <a:r>
              <a:rPr lang="it-IT" sz="1600">
                <a:solidFill>
                  <a:srgbClr val="FF0000"/>
                </a:solidFill>
                <a:latin typeface="Quattrocento Sans"/>
                <a:ea typeface="Quattrocento Sans"/>
                <a:cs typeface="Quattrocento Sans"/>
                <a:sym typeface="Quattrocento Sans"/>
              </a:rPr>
              <a:t>Introduction to SIM</a:t>
            </a:r>
            <a:endParaRPr sz="1600">
              <a:solidFill>
                <a:srgbClr val="FF0000"/>
              </a:solidFill>
              <a:latin typeface="Quattrocento Sans"/>
              <a:ea typeface="Quattrocento Sans"/>
              <a:cs typeface="Quattrocento Sans"/>
              <a:sym typeface="Quattrocento Sans"/>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17"/>
          <p:cNvSpPr txBox="1"/>
          <p:nvPr/>
        </p:nvSpPr>
        <p:spPr>
          <a:xfrm>
            <a:off x="1062682" y="1281507"/>
            <a:ext cx="7869446" cy="4247276"/>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rgbClr val="3F3F3F"/>
              </a:buClr>
              <a:buSzPts val="1800"/>
              <a:buFont typeface="Arial"/>
              <a:buChar char="•"/>
            </a:pPr>
            <a:r>
              <a:rPr lang="it-IT" sz="1800">
                <a:solidFill>
                  <a:srgbClr val="3F3F3F"/>
                </a:solidFill>
                <a:latin typeface="Quattrocento Sans"/>
                <a:ea typeface="Quattrocento Sans"/>
                <a:cs typeface="Quattrocento Sans"/>
                <a:sym typeface="Quattrocento Sans"/>
              </a:rPr>
              <a:t>Duration 1 Semester</a:t>
            </a:r>
            <a:endParaRPr/>
          </a:p>
          <a:p>
            <a:pPr indent="-171450" lvl="0" marL="285750" marR="0" rtl="0" algn="l">
              <a:lnSpc>
                <a:spcPct val="150000"/>
              </a:lnSpc>
              <a:spcBef>
                <a:spcPts val="0"/>
              </a:spcBef>
              <a:spcAft>
                <a:spcPts val="0"/>
              </a:spcAft>
              <a:buClr>
                <a:schemeClr val="dk1"/>
              </a:buClr>
              <a:buSzPts val="1800"/>
              <a:buFont typeface="Arial"/>
              <a:buNone/>
            </a:pPr>
            <a:r>
              <a:t/>
            </a:r>
            <a:endParaRPr sz="1800">
              <a:solidFill>
                <a:srgbClr val="3F3F3F"/>
              </a:solidFill>
              <a:latin typeface="Quattrocento Sans"/>
              <a:ea typeface="Quattrocento Sans"/>
              <a:cs typeface="Quattrocento Sans"/>
              <a:sym typeface="Quattrocento Sans"/>
            </a:endParaRPr>
          </a:p>
          <a:p>
            <a:pPr indent="-285750" lvl="0" marL="285750" marR="0" rtl="0" algn="l">
              <a:lnSpc>
                <a:spcPct val="150000"/>
              </a:lnSpc>
              <a:spcBef>
                <a:spcPts val="0"/>
              </a:spcBef>
              <a:spcAft>
                <a:spcPts val="0"/>
              </a:spcAft>
              <a:buClr>
                <a:srgbClr val="3F3F3F"/>
              </a:buClr>
              <a:buSzPts val="1800"/>
              <a:buFont typeface="Arial"/>
              <a:buChar char="•"/>
            </a:pPr>
            <a:r>
              <a:rPr lang="it-IT" sz="1800">
                <a:solidFill>
                  <a:srgbClr val="3F3F3F"/>
                </a:solidFill>
                <a:latin typeface="Quattrocento Sans"/>
                <a:ea typeface="Quattrocento Sans"/>
                <a:cs typeface="Quattrocento Sans"/>
                <a:sym typeface="Quattrocento Sans"/>
              </a:rPr>
              <a:t>Preparation of subjects for theoretical block (online format)</a:t>
            </a:r>
            <a:endParaRPr/>
          </a:p>
          <a:p>
            <a:pPr indent="-285750" lvl="0" marL="285750" marR="0" rtl="0" algn="l">
              <a:lnSpc>
                <a:spcPct val="150000"/>
              </a:lnSpc>
              <a:spcBef>
                <a:spcPts val="0"/>
              </a:spcBef>
              <a:spcAft>
                <a:spcPts val="0"/>
              </a:spcAft>
              <a:buClr>
                <a:srgbClr val="3F3F3F"/>
              </a:buClr>
              <a:buSzPts val="1800"/>
              <a:buFont typeface="Arial"/>
              <a:buChar char="•"/>
            </a:pPr>
            <a:r>
              <a:rPr lang="it-IT" sz="1800">
                <a:solidFill>
                  <a:srgbClr val="3F3F3F"/>
                </a:solidFill>
                <a:latin typeface="Quattrocento Sans"/>
                <a:ea typeface="Quattrocento Sans"/>
                <a:cs typeface="Quattrocento Sans"/>
                <a:sym typeface="Quattrocento Sans"/>
              </a:rPr>
              <a:t>Preparation of skills training on defined skills</a:t>
            </a:r>
            <a:endParaRPr/>
          </a:p>
          <a:p>
            <a:pPr indent="-285750" lvl="0" marL="285750" marR="0" rtl="0" algn="l">
              <a:lnSpc>
                <a:spcPct val="150000"/>
              </a:lnSpc>
              <a:spcBef>
                <a:spcPts val="0"/>
              </a:spcBef>
              <a:spcAft>
                <a:spcPts val="0"/>
              </a:spcAft>
              <a:buClr>
                <a:srgbClr val="3F3F3F"/>
              </a:buClr>
              <a:buSzPts val="1800"/>
              <a:buFont typeface="Arial"/>
              <a:buChar char="•"/>
            </a:pPr>
            <a:r>
              <a:rPr lang="it-IT" sz="1800">
                <a:solidFill>
                  <a:srgbClr val="3F3F3F"/>
                </a:solidFill>
                <a:latin typeface="Quattrocento Sans"/>
                <a:ea typeface="Quattrocento Sans"/>
                <a:cs typeface="Quattrocento Sans"/>
                <a:sym typeface="Quattrocento Sans"/>
              </a:rPr>
              <a:t>Construction of 25 practical Courses (online format)</a:t>
            </a:r>
            <a:endParaRPr/>
          </a:p>
          <a:p>
            <a:pPr indent="0" lvl="0" marL="0" marR="0" rtl="0" algn="l">
              <a:lnSpc>
                <a:spcPct val="150000"/>
              </a:lnSpc>
              <a:spcBef>
                <a:spcPts val="0"/>
              </a:spcBef>
              <a:spcAft>
                <a:spcPts val="0"/>
              </a:spcAft>
              <a:buNone/>
            </a:pPr>
            <a:r>
              <a:t/>
            </a:r>
            <a:endParaRPr sz="1800">
              <a:solidFill>
                <a:srgbClr val="3F3F3F"/>
              </a:solidFill>
              <a:latin typeface="Quattrocento Sans"/>
              <a:ea typeface="Quattrocento Sans"/>
              <a:cs typeface="Quattrocento Sans"/>
              <a:sym typeface="Quattrocento Sans"/>
            </a:endParaRPr>
          </a:p>
          <a:p>
            <a:pPr indent="0" lvl="0" marL="0" marR="0" rtl="0" algn="l">
              <a:lnSpc>
                <a:spcPct val="150000"/>
              </a:lnSpc>
              <a:spcBef>
                <a:spcPts val="0"/>
              </a:spcBef>
              <a:spcAft>
                <a:spcPts val="0"/>
              </a:spcAft>
              <a:buNone/>
            </a:pPr>
            <a:r>
              <a:rPr lang="it-IT" sz="1800">
                <a:solidFill>
                  <a:srgbClr val="3F3F3F"/>
                </a:solidFill>
                <a:latin typeface="Quattrocento Sans"/>
                <a:ea typeface="Quattrocento Sans"/>
                <a:cs typeface="Quattrocento Sans"/>
                <a:sym typeface="Quattrocento Sans"/>
              </a:rPr>
              <a:t>	🡪 RESULTS FROM EUROPE CAFÉ (afternoon)</a:t>
            </a:r>
            <a:endParaRPr/>
          </a:p>
          <a:p>
            <a:pPr indent="-171450" lvl="0" marL="285750" marR="0" rtl="0" algn="l">
              <a:lnSpc>
                <a:spcPct val="150000"/>
              </a:lnSpc>
              <a:spcBef>
                <a:spcPts val="0"/>
              </a:spcBef>
              <a:spcAft>
                <a:spcPts val="0"/>
              </a:spcAft>
              <a:buClr>
                <a:schemeClr val="dk1"/>
              </a:buClr>
              <a:buSzPts val="1800"/>
              <a:buFont typeface="Arial"/>
              <a:buNone/>
            </a:pPr>
            <a:r>
              <a:t/>
            </a:r>
            <a:endParaRPr sz="1800">
              <a:solidFill>
                <a:srgbClr val="3F3F3F"/>
              </a:solidFill>
              <a:latin typeface="Quattrocento Sans"/>
              <a:ea typeface="Quattrocento Sans"/>
              <a:cs typeface="Quattrocento Sans"/>
              <a:sym typeface="Quattrocento Sans"/>
            </a:endParaRPr>
          </a:p>
          <a:p>
            <a:pPr indent="0" lvl="0" marL="0" marR="0" rtl="0" algn="l">
              <a:lnSpc>
                <a:spcPct val="150000"/>
              </a:lnSpc>
              <a:spcBef>
                <a:spcPts val="0"/>
              </a:spcBef>
              <a:spcAft>
                <a:spcPts val="0"/>
              </a:spcAft>
              <a:buNone/>
            </a:pPr>
            <a:r>
              <a:t/>
            </a:r>
            <a:endParaRPr sz="1800">
              <a:solidFill>
                <a:srgbClr val="3F3F3F"/>
              </a:solidFill>
              <a:latin typeface="Quattrocento Sans"/>
              <a:ea typeface="Quattrocento Sans"/>
              <a:cs typeface="Quattrocento Sans"/>
              <a:sym typeface="Quattrocento Sans"/>
            </a:endParaRPr>
          </a:p>
          <a:p>
            <a:pPr indent="-171450" lvl="0" marL="285750" marR="0" rtl="0" algn="l">
              <a:lnSpc>
                <a:spcPct val="150000"/>
              </a:lnSpc>
              <a:spcBef>
                <a:spcPts val="0"/>
              </a:spcBef>
              <a:spcAft>
                <a:spcPts val="0"/>
              </a:spcAft>
              <a:buClr>
                <a:schemeClr val="dk1"/>
              </a:buClr>
              <a:buSzPts val="1800"/>
              <a:buFont typeface="Arial"/>
              <a:buNone/>
            </a:pPr>
            <a:r>
              <a:t/>
            </a:r>
            <a:endParaRPr sz="1800">
              <a:solidFill>
                <a:schemeClr val="dk1"/>
              </a:solidFill>
              <a:latin typeface="Quattrocento Sans"/>
              <a:ea typeface="Quattrocento Sans"/>
              <a:cs typeface="Quattrocento Sans"/>
              <a:sym typeface="Quattrocento Sans"/>
            </a:endParaRPr>
          </a:p>
        </p:txBody>
      </p:sp>
      <p:sp>
        <p:nvSpPr>
          <p:cNvPr id="270" name="Google Shape;270;p17"/>
          <p:cNvSpPr/>
          <p:nvPr/>
        </p:nvSpPr>
        <p:spPr>
          <a:xfrm>
            <a:off x="1062682" y="696772"/>
            <a:ext cx="8143103" cy="5847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3200">
                <a:solidFill>
                  <a:srgbClr val="3F3F3F"/>
                </a:solidFill>
                <a:latin typeface="Quattrocento Sans"/>
                <a:ea typeface="Quattrocento Sans"/>
                <a:cs typeface="Quattrocento Sans"/>
                <a:sym typeface="Quattrocento Sans"/>
              </a:rPr>
              <a:t>Proposal</a:t>
            </a:r>
            <a:endParaRPr sz="3200">
              <a:solidFill>
                <a:srgbClr val="3F3F3F"/>
              </a:solidFill>
              <a:latin typeface="Quattrocento Sans"/>
              <a:ea typeface="Quattrocento Sans"/>
              <a:cs typeface="Quattrocento Sans"/>
              <a:sym typeface="Quattrocento Sans"/>
            </a:endParaRPr>
          </a:p>
        </p:txBody>
      </p:sp>
      <p:sp>
        <p:nvSpPr>
          <p:cNvPr id="271" name="Google Shape;271;p17"/>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rgbClr val="4B4846"/>
              </a:buClr>
              <a:buSzPts val="1200"/>
              <a:buFont typeface="Avenir"/>
              <a:buNone/>
            </a:pPr>
            <a:r>
              <a:rPr i="1" lang="it-IT">
                <a:solidFill>
                  <a:srgbClr val="4B4846"/>
                </a:solidFill>
                <a:latin typeface="Avenir"/>
                <a:ea typeface="Avenir"/>
                <a:cs typeface="Avenir"/>
                <a:sym typeface="Avenir"/>
              </a:rPr>
              <a:t>LMU, 20./21.12.2021</a:t>
            </a:r>
            <a:endParaRPr/>
          </a:p>
        </p:txBody>
      </p:sp>
      <p:sp>
        <p:nvSpPr>
          <p:cNvPr id="272" name="Google Shape;272;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888888"/>
              </a:buClr>
              <a:buSzPts val="1200"/>
              <a:buFont typeface="Quattrocento Sans"/>
              <a:buNone/>
            </a:pPr>
            <a:r>
              <a:rPr lang="it-IT"/>
              <a:t>Page </a:t>
            </a:r>
            <a:fld id="{00000000-1234-1234-1234-123412341234}" type="slidenum">
              <a:rPr lang="it-IT"/>
              <a:t>‹#›</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18"/>
          <p:cNvSpPr/>
          <p:nvPr/>
        </p:nvSpPr>
        <p:spPr>
          <a:xfrm>
            <a:off x="0" y="1422971"/>
            <a:ext cx="12192000" cy="4012200"/>
          </a:xfrm>
          <a:prstGeom prst="rect">
            <a:avLst/>
          </a:prstGeom>
          <a:solidFill>
            <a:srgbClr val="775CA4"/>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Quattrocento Sans"/>
              <a:buNone/>
            </a:pPr>
            <a:r>
              <a:t/>
            </a:r>
            <a:endParaRPr b="0" i="0" sz="1800" u="none" cap="none" strike="noStrike">
              <a:solidFill>
                <a:schemeClr val="lt1"/>
              </a:solidFill>
              <a:latin typeface="Calibri"/>
              <a:ea typeface="Calibri"/>
              <a:cs typeface="Calibri"/>
              <a:sym typeface="Calibri"/>
            </a:endParaRPr>
          </a:p>
        </p:txBody>
      </p:sp>
      <p:pic>
        <p:nvPicPr>
          <p:cNvPr id="279" name="Google Shape;279;p18"/>
          <p:cNvPicPr preferRelativeResize="0"/>
          <p:nvPr/>
        </p:nvPicPr>
        <p:blipFill rotWithShape="1">
          <a:blip r:embed="rId3">
            <a:alphaModFix/>
          </a:blip>
          <a:srcRect b="0" l="0" r="0" t="0"/>
          <a:stretch/>
        </p:blipFill>
        <p:spPr>
          <a:xfrm>
            <a:off x="4484435" y="1766082"/>
            <a:ext cx="7595835" cy="3325836"/>
          </a:xfrm>
          <a:prstGeom prst="rect">
            <a:avLst/>
          </a:prstGeom>
          <a:noFill/>
          <a:ln>
            <a:noFill/>
          </a:ln>
        </p:spPr>
      </p:pic>
      <p:sp>
        <p:nvSpPr>
          <p:cNvPr id="280" name="Google Shape;280;p18"/>
          <p:cNvSpPr/>
          <p:nvPr/>
        </p:nvSpPr>
        <p:spPr>
          <a:xfrm>
            <a:off x="499363" y="2598742"/>
            <a:ext cx="6000600" cy="267761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it-IT" sz="3200">
                <a:solidFill>
                  <a:schemeClr val="lt1"/>
                </a:solidFill>
                <a:latin typeface="Avenir"/>
                <a:ea typeface="Avenir"/>
                <a:cs typeface="Avenir"/>
                <a:sym typeface="Avenir"/>
              </a:rPr>
              <a:t>Virtual Project Meeting </a:t>
            </a:r>
            <a:endParaRPr/>
          </a:p>
          <a:p>
            <a:pPr indent="0" lvl="0" marL="0" marR="0" rtl="0" algn="l">
              <a:spcBef>
                <a:spcPts val="0"/>
              </a:spcBef>
              <a:spcAft>
                <a:spcPts val="0"/>
              </a:spcAft>
              <a:buNone/>
            </a:pPr>
            <a:r>
              <a:rPr b="1" lang="it-IT" sz="3200">
                <a:solidFill>
                  <a:schemeClr val="lt1"/>
                </a:solidFill>
                <a:latin typeface="Avenir"/>
                <a:ea typeface="Avenir"/>
                <a:cs typeface="Avenir"/>
                <a:sym typeface="Avenir"/>
              </a:rPr>
              <a:t>Munich</a:t>
            </a:r>
            <a:endParaRPr sz="3200">
              <a:solidFill>
                <a:schemeClr val="dk1"/>
              </a:solidFill>
              <a:latin typeface="Quattrocento Sans"/>
              <a:ea typeface="Quattrocento Sans"/>
              <a:cs typeface="Quattrocento Sans"/>
              <a:sym typeface="Quattrocento Sans"/>
            </a:endParaRPr>
          </a:p>
          <a:p>
            <a:pPr indent="0" lvl="0" marL="0" marR="0" rtl="0" algn="l">
              <a:spcBef>
                <a:spcPts val="0"/>
              </a:spcBef>
              <a:spcAft>
                <a:spcPts val="0"/>
              </a:spcAft>
              <a:buClr>
                <a:schemeClr val="lt1"/>
              </a:buClr>
              <a:buSzPts val="1800"/>
              <a:buFont typeface="Avenir"/>
              <a:buNone/>
            </a:pPr>
            <a:br>
              <a:rPr i="1" lang="it-IT" sz="1800">
                <a:solidFill>
                  <a:schemeClr val="lt1"/>
                </a:solidFill>
                <a:latin typeface="Avenir"/>
                <a:ea typeface="Avenir"/>
                <a:cs typeface="Avenir"/>
                <a:sym typeface="Avenir"/>
              </a:rPr>
            </a:br>
            <a:r>
              <a:rPr i="1" lang="it-IT" sz="1800">
                <a:solidFill>
                  <a:schemeClr val="lt1"/>
                </a:solidFill>
                <a:latin typeface="Avenir"/>
                <a:ea typeface="Avenir"/>
                <a:cs typeface="Avenir"/>
                <a:sym typeface="Avenir"/>
              </a:rPr>
              <a:t>20./21.12.2021</a:t>
            </a:r>
            <a:br>
              <a:rPr i="1" lang="it-IT" sz="1800">
                <a:solidFill>
                  <a:schemeClr val="lt1"/>
                </a:solidFill>
                <a:latin typeface="Avenir"/>
                <a:ea typeface="Avenir"/>
                <a:cs typeface="Avenir"/>
                <a:sym typeface="Avenir"/>
              </a:rPr>
            </a:br>
            <a:r>
              <a:rPr i="1" lang="it-IT" sz="1800">
                <a:solidFill>
                  <a:schemeClr val="lt1"/>
                </a:solidFill>
                <a:latin typeface="Avenir"/>
                <a:ea typeface="Avenir"/>
                <a:cs typeface="Avenir"/>
                <a:sym typeface="Avenir"/>
              </a:rPr>
              <a:t>Dr. Marc Lazarovici, Dr. Katarina Grujic</a:t>
            </a:r>
            <a:endParaRPr/>
          </a:p>
          <a:p>
            <a:pPr indent="0" lvl="0" marL="0" marR="0" rtl="0" algn="l">
              <a:spcBef>
                <a:spcPts val="0"/>
              </a:spcBef>
              <a:spcAft>
                <a:spcPts val="0"/>
              </a:spcAft>
              <a:buClr>
                <a:schemeClr val="lt1"/>
              </a:buClr>
              <a:buSzPts val="1800"/>
              <a:buFont typeface="Avenir"/>
              <a:buNone/>
            </a:pPr>
            <a:r>
              <a:rPr i="1" lang="it-IT" sz="1800">
                <a:solidFill>
                  <a:schemeClr val="lt1"/>
                </a:solidFill>
                <a:latin typeface="Avenir"/>
                <a:ea typeface="Avenir"/>
                <a:cs typeface="Avenir"/>
                <a:sym typeface="Avenir"/>
              </a:rPr>
              <a:t>LMU</a:t>
            </a:r>
            <a:endParaRPr i="1" sz="1800">
              <a:solidFill>
                <a:schemeClr val="lt1"/>
              </a:solidFill>
              <a:latin typeface="Avenir"/>
              <a:ea typeface="Avenir"/>
              <a:cs typeface="Avenir"/>
              <a:sym typeface="Avenir"/>
            </a:endParaRPr>
          </a:p>
          <a:p>
            <a:pPr indent="0" lvl="0" marL="0" marR="0" rtl="0" algn="l">
              <a:spcBef>
                <a:spcPts val="0"/>
              </a:spcBef>
              <a:spcAft>
                <a:spcPts val="0"/>
              </a:spcAft>
              <a:buClr>
                <a:schemeClr val="dk1"/>
              </a:buClr>
              <a:buSzPts val="3200"/>
              <a:buFont typeface="Quattrocento Sans"/>
              <a:buNone/>
            </a:pPr>
            <a:r>
              <a:t/>
            </a:r>
            <a:endParaRPr sz="3200">
              <a:solidFill>
                <a:schemeClr val="lt1"/>
              </a:solidFill>
              <a:latin typeface="Avenir"/>
              <a:ea typeface="Avenir"/>
              <a:cs typeface="Avenir"/>
              <a:sym typeface="Avenir"/>
            </a:endParaRPr>
          </a:p>
        </p:txBody>
      </p:sp>
      <p:sp>
        <p:nvSpPr>
          <p:cNvPr id="281" name="Google Shape;281;p18"/>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it-IT"/>
              <a:t>‹#›</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888888"/>
              </a:buClr>
              <a:buSzPts val="1200"/>
              <a:buFont typeface="Quattrocento Sans"/>
              <a:buNone/>
            </a:pPr>
            <a:r>
              <a:rPr lang="it-IT"/>
              <a:t>Page </a:t>
            </a:r>
            <a:fld id="{00000000-1234-1234-1234-123412341234}" type="slidenum">
              <a:rPr lang="it-IT"/>
              <a:t>‹#›</a:t>
            </a:fld>
            <a:endParaRPr/>
          </a:p>
        </p:txBody>
      </p:sp>
      <p:sp>
        <p:nvSpPr>
          <p:cNvPr id="287" name="Google Shape;287;p19"/>
          <p:cNvSpPr/>
          <p:nvPr/>
        </p:nvSpPr>
        <p:spPr>
          <a:xfrm>
            <a:off x="-1" y="0"/>
            <a:ext cx="12192000" cy="5948516"/>
          </a:xfrm>
          <a:prstGeom prst="rect">
            <a:avLst/>
          </a:prstGeom>
          <a:solidFill>
            <a:srgbClr val="775CA4"/>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Quattrocento Sans"/>
              <a:buNone/>
            </a:pPr>
            <a:r>
              <a:t/>
            </a:r>
            <a:endParaRPr sz="1800">
              <a:solidFill>
                <a:schemeClr val="lt1"/>
              </a:solidFill>
              <a:latin typeface="Calibri"/>
              <a:ea typeface="Calibri"/>
              <a:cs typeface="Calibri"/>
              <a:sym typeface="Calibri"/>
            </a:endParaRPr>
          </a:p>
        </p:txBody>
      </p:sp>
      <p:sp>
        <p:nvSpPr>
          <p:cNvPr id="288" name="Google Shape;288;p19"/>
          <p:cNvSpPr txBox="1"/>
          <p:nvPr/>
        </p:nvSpPr>
        <p:spPr>
          <a:xfrm>
            <a:off x="2097256" y="2779404"/>
            <a:ext cx="7997485" cy="1325563"/>
          </a:xfrm>
          <a:prstGeom prst="rect">
            <a:avLst/>
          </a:prstGeom>
          <a:noFill/>
          <a:ln>
            <a:noFill/>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3600"/>
              <a:buFont typeface="Avenir"/>
              <a:buNone/>
            </a:pPr>
            <a:r>
              <a:rPr b="1" lang="it-IT" sz="5400">
                <a:solidFill>
                  <a:schemeClr val="lt1"/>
                </a:solidFill>
                <a:latin typeface="Avenir"/>
                <a:ea typeface="Avenir"/>
                <a:cs typeface="Avenir"/>
                <a:sym typeface="Avenir"/>
              </a:rPr>
              <a:t>25 Online Courses</a:t>
            </a:r>
            <a:endParaRPr b="1" sz="5400">
              <a:solidFill>
                <a:schemeClr val="lt1"/>
              </a:solidFill>
              <a:latin typeface="Avenir"/>
              <a:ea typeface="Avenir"/>
              <a:cs typeface="Avenir"/>
              <a:sym typeface="Avenir"/>
            </a:endParaRPr>
          </a:p>
        </p:txBody>
      </p:sp>
      <p:pic>
        <p:nvPicPr>
          <p:cNvPr id="289" name="Google Shape;289;p19"/>
          <p:cNvPicPr preferRelativeResize="0"/>
          <p:nvPr/>
        </p:nvPicPr>
        <p:blipFill rotWithShape="1">
          <a:blip r:embed="rId3">
            <a:alphaModFix/>
          </a:blip>
          <a:srcRect b="0" l="0" r="0" t="0"/>
          <a:stretch/>
        </p:blipFill>
        <p:spPr>
          <a:xfrm>
            <a:off x="4219037" y="762044"/>
            <a:ext cx="3753924" cy="116250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20"/>
          <p:cNvSpPr/>
          <p:nvPr/>
        </p:nvSpPr>
        <p:spPr>
          <a:xfrm>
            <a:off x="1062682" y="696772"/>
            <a:ext cx="8143103" cy="5847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3200">
                <a:solidFill>
                  <a:srgbClr val="3F3F3F"/>
                </a:solidFill>
                <a:latin typeface="Quattrocento Sans"/>
                <a:ea typeface="Quattrocento Sans"/>
                <a:cs typeface="Quattrocento Sans"/>
                <a:sym typeface="Quattrocento Sans"/>
              </a:rPr>
              <a:t>Proposal</a:t>
            </a:r>
            <a:endParaRPr sz="3200">
              <a:solidFill>
                <a:srgbClr val="3F3F3F"/>
              </a:solidFill>
              <a:latin typeface="Quattrocento Sans"/>
              <a:ea typeface="Quattrocento Sans"/>
              <a:cs typeface="Quattrocento Sans"/>
              <a:sym typeface="Quattrocento Sans"/>
            </a:endParaRPr>
          </a:p>
        </p:txBody>
      </p:sp>
      <p:sp>
        <p:nvSpPr>
          <p:cNvPr id="296" name="Google Shape;296;p20"/>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rgbClr val="4B4846"/>
              </a:buClr>
              <a:buSzPts val="1200"/>
              <a:buFont typeface="Avenir"/>
              <a:buNone/>
            </a:pPr>
            <a:r>
              <a:rPr i="1" lang="it-IT">
                <a:solidFill>
                  <a:srgbClr val="4B4846"/>
                </a:solidFill>
                <a:latin typeface="Avenir"/>
                <a:ea typeface="Avenir"/>
                <a:cs typeface="Avenir"/>
                <a:sym typeface="Avenir"/>
              </a:rPr>
              <a:t>LMU, 20./21.12.2021</a:t>
            </a:r>
            <a:endParaRPr/>
          </a:p>
        </p:txBody>
      </p:sp>
      <p:sp>
        <p:nvSpPr>
          <p:cNvPr id="297" name="Google Shape;297;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888888"/>
              </a:buClr>
              <a:buSzPts val="1200"/>
              <a:buFont typeface="Quattrocento Sans"/>
              <a:buNone/>
            </a:pPr>
            <a:r>
              <a:rPr lang="it-IT"/>
              <a:t>Page </a:t>
            </a:r>
            <a:fld id="{00000000-1234-1234-1234-123412341234}" type="slidenum">
              <a:rPr lang="it-IT"/>
              <a:t>‹#›</a:t>
            </a:fld>
            <a:endParaRPr/>
          </a:p>
        </p:txBody>
      </p:sp>
      <p:sp>
        <p:nvSpPr>
          <p:cNvPr id="298" name="Google Shape;298;p20"/>
          <p:cNvSpPr/>
          <p:nvPr/>
        </p:nvSpPr>
        <p:spPr>
          <a:xfrm>
            <a:off x="3176366" y="2315672"/>
            <a:ext cx="1593858" cy="1593858"/>
          </a:xfrm>
          <a:prstGeom prst="donut">
            <a:avLst>
              <a:gd fmla="val 12255" name="adj"/>
            </a:avLst>
          </a:prstGeom>
          <a:solidFill>
            <a:schemeClr val="accent3"/>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Quattrocento Sans"/>
              <a:ea typeface="Quattrocento Sans"/>
              <a:cs typeface="Quattrocento Sans"/>
              <a:sym typeface="Quattrocento Sans"/>
            </a:endParaRPr>
          </a:p>
        </p:txBody>
      </p:sp>
      <p:sp>
        <p:nvSpPr>
          <p:cNvPr id="299" name="Google Shape;299;p20"/>
          <p:cNvSpPr/>
          <p:nvPr/>
        </p:nvSpPr>
        <p:spPr>
          <a:xfrm>
            <a:off x="6978063" y="2010319"/>
            <a:ext cx="2428875" cy="223394"/>
          </a:xfrm>
          <a:prstGeom prst="rect">
            <a:avLst/>
          </a:prstGeom>
          <a:noFill/>
          <a:ln>
            <a:noFill/>
          </a:ln>
        </p:spPr>
        <p:txBody>
          <a:bodyPr anchorCtr="0" anchor="t" bIns="0" lIns="0" spcFirstLastPara="1" rIns="0" wrap="square" tIns="0">
            <a:spAutoFit/>
          </a:bodyPr>
          <a:lstStyle/>
          <a:p>
            <a:pPr indent="0" lvl="0" marL="0" marR="0" rtl="0" algn="l">
              <a:lnSpc>
                <a:spcPct val="135714"/>
              </a:lnSpc>
              <a:spcBef>
                <a:spcPts val="0"/>
              </a:spcBef>
              <a:spcAft>
                <a:spcPts val="0"/>
              </a:spcAft>
              <a:buNone/>
            </a:pPr>
            <a:r>
              <a:rPr lang="it-IT" sz="1400">
                <a:solidFill>
                  <a:srgbClr val="3F3F3F"/>
                </a:solidFill>
                <a:latin typeface="Quattrocento Sans"/>
                <a:ea typeface="Quattrocento Sans"/>
                <a:cs typeface="Quattrocento Sans"/>
                <a:sym typeface="Quattrocento Sans"/>
              </a:rPr>
              <a:t>Pediatrics</a:t>
            </a:r>
            <a:endParaRPr sz="1400">
              <a:solidFill>
                <a:srgbClr val="3F3F3F"/>
              </a:solidFill>
              <a:latin typeface="Quattrocento Sans"/>
              <a:ea typeface="Quattrocento Sans"/>
              <a:cs typeface="Quattrocento Sans"/>
              <a:sym typeface="Quattrocento Sans"/>
            </a:endParaRPr>
          </a:p>
        </p:txBody>
      </p:sp>
      <p:sp>
        <p:nvSpPr>
          <p:cNvPr descr="Baby, child icon - Download on Iconfinder on Iconfinder" id="300" name="Google Shape;300;p20"/>
          <p:cNvSpPr/>
          <p:nvPr/>
        </p:nvSpPr>
        <p:spPr>
          <a:xfrm>
            <a:off x="1244904" y="3196529"/>
            <a:ext cx="1057416" cy="10574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Quattrocento Sans"/>
              <a:ea typeface="Quattrocento Sans"/>
              <a:cs typeface="Quattrocento Sans"/>
              <a:sym typeface="Quattrocento Sans"/>
            </a:endParaRPr>
          </a:p>
        </p:txBody>
      </p:sp>
      <p:grpSp>
        <p:nvGrpSpPr>
          <p:cNvPr id="301" name="Google Shape;301;p20"/>
          <p:cNvGrpSpPr/>
          <p:nvPr/>
        </p:nvGrpSpPr>
        <p:grpSpPr>
          <a:xfrm>
            <a:off x="3920633" y="2010319"/>
            <a:ext cx="4413449" cy="3522550"/>
            <a:chOff x="4241725" y="2012997"/>
            <a:chExt cx="4413449" cy="3522550"/>
          </a:xfrm>
        </p:grpSpPr>
        <p:sp>
          <p:nvSpPr>
            <p:cNvPr id="302" name="Google Shape;302;p20"/>
            <p:cNvSpPr/>
            <p:nvPr/>
          </p:nvSpPr>
          <p:spPr>
            <a:xfrm>
              <a:off x="4946623" y="2296212"/>
              <a:ext cx="1593858" cy="1593858"/>
            </a:xfrm>
            <a:prstGeom prst="donut">
              <a:avLst>
                <a:gd fmla="val 12255" name="adj"/>
              </a:avLst>
            </a:prstGeom>
            <a:solidFill>
              <a:schemeClr val="accent3"/>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Quattrocento Sans"/>
                <a:ea typeface="Quattrocento Sans"/>
                <a:cs typeface="Quattrocento Sans"/>
                <a:sym typeface="Quattrocento Sans"/>
              </a:endParaRPr>
            </a:p>
          </p:txBody>
        </p:sp>
        <p:sp>
          <p:nvSpPr>
            <p:cNvPr id="303" name="Google Shape;303;p20"/>
            <p:cNvSpPr/>
            <p:nvPr/>
          </p:nvSpPr>
          <p:spPr>
            <a:xfrm>
              <a:off x="6356419" y="2296212"/>
              <a:ext cx="1593858" cy="1593858"/>
            </a:xfrm>
            <a:prstGeom prst="donut">
              <a:avLst>
                <a:gd fmla="val 12255" name="adj"/>
              </a:avLst>
            </a:prstGeom>
            <a:solidFill>
              <a:schemeClr val="accent3"/>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Quattrocento Sans"/>
                <a:ea typeface="Quattrocento Sans"/>
                <a:cs typeface="Quattrocento Sans"/>
                <a:sym typeface="Quattrocento Sans"/>
              </a:endParaRPr>
            </a:p>
          </p:txBody>
        </p:sp>
        <p:sp>
          <p:nvSpPr>
            <p:cNvPr id="304" name="Google Shape;304;p20"/>
            <p:cNvSpPr/>
            <p:nvPr/>
          </p:nvSpPr>
          <p:spPr>
            <a:xfrm>
              <a:off x="4241725" y="3501330"/>
              <a:ext cx="1593858" cy="1593858"/>
            </a:xfrm>
            <a:prstGeom prst="donut">
              <a:avLst>
                <a:gd fmla="val 12255" name="adj"/>
              </a:avLst>
            </a:prstGeom>
            <a:solidFill>
              <a:schemeClr val="accent3"/>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Quattrocento Sans"/>
                <a:ea typeface="Quattrocento Sans"/>
                <a:cs typeface="Quattrocento Sans"/>
                <a:sym typeface="Quattrocento Sans"/>
              </a:endParaRPr>
            </a:p>
          </p:txBody>
        </p:sp>
        <p:sp>
          <p:nvSpPr>
            <p:cNvPr id="305" name="Google Shape;305;p20"/>
            <p:cNvSpPr/>
            <p:nvPr/>
          </p:nvSpPr>
          <p:spPr>
            <a:xfrm>
              <a:off x="5651521" y="3501330"/>
              <a:ext cx="1593858" cy="1593858"/>
            </a:xfrm>
            <a:prstGeom prst="donut">
              <a:avLst>
                <a:gd fmla="val 12255" name="adj"/>
              </a:avLst>
            </a:prstGeom>
            <a:solidFill>
              <a:schemeClr val="accent3"/>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Quattrocento Sans"/>
                <a:ea typeface="Quattrocento Sans"/>
                <a:cs typeface="Quattrocento Sans"/>
                <a:sym typeface="Quattrocento Sans"/>
              </a:endParaRPr>
            </a:p>
          </p:txBody>
        </p:sp>
        <p:sp>
          <p:nvSpPr>
            <p:cNvPr id="306" name="Google Shape;306;p20"/>
            <p:cNvSpPr/>
            <p:nvPr/>
          </p:nvSpPr>
          <p:spPr>
            <a:xfrm>
              <a:off x="7061316" y="3501330"/>
              <a:ext cx="1593858" cy="1593858"/>
            </a:xfrm>
            <a:prstGeom prst="donut">
              <a:avLst>
                <a:gd fmla="val 12255" name="adj"/>
              </a:avLst>
            </a:prstGeom>
            <a:solidFill>
              <a:schemeClr val="accent3"/>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Quattrocento Sans"/>
                <a:ea typeface="Quattrocento Sans"/>
                <a:cs typeface="Quattrocento Sans"/>
                <a:sym typeface="Quattrocento Sans"/>
              </a:endParaRPr>
            </a:p>
          </p:txBody>
        </p:sp>
        <p:sp>
          <p:nvSpPr>
            <p:cNvPr id="307" name="Google Shape;307;p20"/>
            <p:cNvSpPr/>
            <p:nvPr/>
          </p:nvSpPr>
          <p:spPr>
            <a:xfrm>
              <a:off x="6175399" y="5302022"/>
              <a:ext cx="2428875" cy="223394"/>
            </a:xfrm>
            <a:prstGeom prst="rect">
              <a:avLst/>
            </a:prstGeom>
            <a:noFill/>
            <a:ln>
              <a:noFill/>
            </a:ln>
          </p:spPr>
          <p:txBody>
            <a:bodyPr anchorCtr="0" anchor="t" bIns="0" lIns="0" spcFirstLastPara="1" rIns="0" wrap="square" tIns="0">
              <a:spAutoFit/>
            </a:bodyPr>
            <a:lstStyle/>
            <a:p>
              <a:pPr indent="0" lvl="0" marL="0" marR="0" rtl="0" algn="r">
                <a:lnSpc>
                  <a:spcPct val="135714"/>
                </a:lnSpc>
                <a:spcBef>
                  <a:spcPts val="0"/>
                </a:spcBef>
                <a:spcAft>
                  <a:spcPts val="0"/>
                </a:spcAft>
                <a:buNone/>
              </a:pPr>
              <a:r>
                <a:rPr lang="it-IT" sz="1400">
                  <a:solidFill>
                    <a:srgbClr val="3F3F3F"/>
                  </a:solidFill>
                  <a:latin typeface="Quattrocento Sans"/>
                  <a:ea typeface="Quattrocento Sans"/>
                  <a:cs typeface="Quattrocento Sans"/>
                  <a:sym typeface="Quattrocento Sans"/>
                </a:rPr>
                <a:t>Cardiopulmonary</a:t>
              </a:r>
              <a:endParaRPr sz="1400">
                <a:solidFill>
                  <a:srgbClr val="3F3F3F"/>
                </a:solidFill>
                <a:latin typeface="Quattrocento Sans"/>
                <a:ea typeface="Quattrocento Sans"/>
                <a:cs typeface="Quattrocento Sans"/>
                <a:sym typeface="Quattrocento Sans"/>
              </a:endParaRPr>
            </a:p>
          </p:txBody>
        </p:sp>
        <p:sp>
          <p:nvSpPr>
            <p:cNvPr id="308" name="Google Shape;308;p20"/>
            <p:cNvSpPr/>
            <p:nvPr/>
          </p:nvSpPr>
          <p:spPr>
            <a:xfrm>
              <a:off x="4564505" y="2012997"/>
              <a:ext cx="2428875" cy="223394"/>
            </a:xfrm>
            <a:prstGeom prst="rect">
              <a:avLst/>
            </a:prstGeom>
            <a:noFill/>
            <a:ln>
              <a:noFill/>
            </a:ln>
          </p:spPr>
          <p:txBody>
            <a:bodyPr anchorCtr="0" anchor="t" bIns="0" lIns="0" spcFirstLastPara="1" rIns="0" wrap="square" tIns="0">
              <a:spAutoFit/>
            </a:bodyPr>
            <a:lstStyle/>
            <a:p>
              <a:pPr indent="0" lvl="0" marL="0" marR="0" rtl="0" algn="ctr">
                <a:lnSpc>
                  <a:spcPct val="135714"/>
                </a:lnSpc>
                <a:spcBef>
                  <a:spcPts val="0"/>
                </a:spcBef>
                <a:spcAft>
                  <a:spcPts val="0"/>
                </a:spcAft>
                <a:buNone/>
              </a:pPr>
              <a:r>
                <a:rPr lang="it-IT" sz="1400">
                  <a:solidFill>
                    <a:srgbClr val="3F3F3F"/>
                  </a:solidFill>
                  <a:latin typeface="Quattrocento Sans"/>
                  <a:ea typeface="Quattrocento Sans"/>
                  <a:cs typeface="Quattrocento Sans"/>
                  <a:sym typeface="Quattrocento Sans"/>
                </a:rPr>
                <a:t>Trauma</a:t>
              </a:r>
              <a:endParaRPr sz="1400">
                <a:solidFill>
                  <a:srgbClr val="3F3F3F"/>
                </a:solidFill>
                <a:latin typeface="Quattrocento Sans"/>
                <a:ea typeface="Quattrocento Sans"/>
                <a:cs typeface="Quattrocento Sans"/>
                <a:sym typeface="Quattrocento Sans"/>
              </a:endParaRPr>
            </a:p>
          </p:txBody>
        </p:sp>
        <p:sp>
          <p:nvSpPr>
            <p:cNvPr id="309" name="Google Shape;309;p20"/>
            <p:cNvSpPr/>
            <p:nvPr/>
          </p:nvSpPr>
          <p:spPr>
            <a:xfrm>
              <a:off x="4697414" y="5291891"/>
              <a:ext cx="569759" cy="243656"/>
            </a:xfrm>
            <a:prstGeom prst="rect">
              <a:avLst/>
            </a:prstGeom>
            <a:noFill/>
            <a:ln>
              <a:noFill/>
            </a:ln>
          </p:spPr>
          <p:txBody>
            <a:bodyPr anchorCtr="0" anchor="t" bIns="0" lIns="0" spcFirstLastPara="1" rIns="0" wrap="square" tIns="0">
              <a:spAutoFit/>
            </a:bodyPr>
            <a:lstStyle/>
            <a:p>
              <a:pPr indent="0" lvl="0" marL="0" marR="0" rtl="0" algn="r">
                <a:lnSpc>
                  <a:spcPct val="135714"/>
                </a:lnSpc>
                <a:spcBef>
                  <a:spcPts val="0"/>
                </a:spcBef>
                <a:spcAft>
                  <a:spcPts val="0"/>
                </a:spcAft>
                <a:buNone/>
              </a:pPr>
              <a:r>
                <a:rPr lang="it-IT" sz="1400">
                  <a:solidFill>
                    <a:srgbClr val="3F3F3F"/>
                  </a:solidFill>
                  <a:latin typeface="Quattrocento Sans"/>
                  <a:ea typeface="Quattrocento Sans"/>
                  <a:cs typeface="Quattrocento Sans"/>
                  <a:sym typeface="Quattrocento Sans"/>
                </a:rPr>
                <a:t>Shock</a:t>
              </a:r>
              <a:endParaRPr sz="1400">
                <a:solidFill>
                  <a:srgbClr val="3F3F3F"/>
                </a:solidFill>
                <a:latin typeface="Quattrocento Sans"/>
                <a:ea typeface="Quattrocento Sans"/>
                <a:cs typeface="Quattrocento Sans"/>
                <a:sym typeface="Quattrocento Sans"/>
              </a:endParaRPr>
            </a:p>
          </p:txBody>
        </p:sp>
        <p:sp>
          <p:nvSpPr>
            <p:cNvPr id="310" name="Google Shape;310;p20"/>
            <p:cNvSpPr/>
            <p:nvPr/>
          </p:nvSpPr>
          <p:spPr>
            <a:xfrm>
              <a:off x="5182947" y="5291891"/>
              <a:ext cx="2428875" cy="223394"/>
            </a:xfrm>
            <a:prstGeom prst="rect">
              <a:avLst/>
            </a:prstGeom>
            <a:noFill/>
            <a:ln>
              <a:noFill/>
            </a:ln>
          </p:spPr>
          <p:txBody>
            <a:bodyPr anchorCtr="0" anchor="t" bIns="0" lIns="0" spcFirstLastPara="1" rIns="0" wrap="square" tIns="0">
              <a:spAutoFit/>
            </a:bodyPr>
            <a:lstStyle/>
            <a:p>
              <a:pPr indent="0" lvl="0" marL="0" marR="0" rtl="0" algn="ctr">
                <a:lnSpc>
                  <a:spcPct val="135714"/>
                </a:lnSpc>
                <a:spcBef>
                  <a:spcPts val="0"/>
                </a:spcBef>
                <a:spcAft>
                  <a:spcPts val="0"/>
                </a:spcAft>
                <a:buNone/>
              </a:pPr>
              <a:r>
                <a:rPr lang="it-IT" sz="1400">
                  <a:solidFill>
                    <a:srgbClr val="3F3F3F"/>
                  </a:solidFill>
                  <a:latin typeface="Quattrocento Sans"/>
                  <a:ea typeface="Quattrocento Sans"/>
                  <a:cs typeface="Quattrocento Sans"/>
                  <a:sym typeface="Quattrocento Sans"/>
                </a:rPr>
                <a:t>Neurology</a:t>
              </a:r>
              <a:endParaRPr sz="1400">
                <a:solidFill>
                  <a:srgbClr val="3F3F3F"/>
                </a:solidFill>
                <a:latin typeface="Quattrocento Sans"/>
                <a:ea typeface="Quattrocento Sans"/>
                <a:cs typeface="Quattrocento Sans"/>
                <a:sym typeface="Quattrocento Sans"/>
              </a:endParaRPr>
            </a:p>
          </p:txBody>
        </p:sp>
        <p:pic>
          <p:nvPicPr>
            <p:cNvPr descr="C:\Users\grujic\AppData\Local\Microsoft\Windows\INetCache\Content.MSO\4CD3AB25.tmp" id="311" name="Google Shape;311;p20"/>
            <p:cNvPicPr preferRelativeResize="0"/>
            <p:nvPr/>
          </p:nvPicPr>
          <p:blipFill rotWithShape="1">
            <a:blip r:embed="rId3">
              <a:alphaModFix/>
            </a:blip>
            <a:srcRect b="0" l="0" r="0" t="0"/>
            <a:stretch/>
          </p:blipFill>
          <p:spPr>
            <a:xfrm>
              <a:off x="6845373" y="2766827"/>
              <a:ext cx="615950" cy="615950"/>
            </a:xfrm>
            <a:prstGeom prst="rect">
              <a:avLst/>
            </a:prstGeom>
            <a:noFill/>
            <a:ln>
              <a:noFill/>
            </a:ln>
          </p:spPr>
        </p:pic>
        <p:pic>
          <p:nvPicPr>
            <p:cNvPr descr="Trauma Icon #75569 - Free Icons Library" id="312" name="Google Shape;312;p20"/>
            <p:cNvPicPr preferRelativeResize="0"/>
            <p:nvPr/>
          </p:nvPicPr>
          <p:blipFill rotWithShape="1">
            <a:blip r:embed="rId4">
              <a:alphaModFix/>
            </a:blip>
            <a:srcRect b="0" l="0" r="0" t="0"/>
            <a:stretch/>
          </p:blipFill>
          <p:spPr>
            <a:xfrm>
              <a:off x="5461886" y="2749806"/>
              <a:ext cx="634114" cy="730946"/>
            </a:xfrm>
            <a:prstGeom prst="rect">
              <a:avLst/>
            </a:prstGeom>
            <a:noFill/>
            <a:ln>
              <a:noFill/>
            </a:ln>
          </p:spPr>
        </p:pic>
        <p:pic>
          <p:nvPicPr>
            <p:cNvPr descr="C:\Users\grujic\AppData\Local\Microsoft\Windows\INetCache\Content.MSO\7B6A2041.tmp" id="313" name="Google Shape;313;p20"/>
            <p:cNvPicPr preferRelativeResize="0"/>
            <p:nvPr/>
          </p:nvPicPr>
          <p:blipFill rotWithShape="1">
            <a:blip r:embed="rId5">
              <a:alphaModFix/>
            </a:blip>
            <a:srcRect b="0" l="0" r="0" t="0"/>
            <a:stretch/>
          </p:blipFill>
          <p:spPr>
            <a:xfrm>
              <a:off x="6175399" y="4064266"/>
              <a:ext cx="546100" cy="505626"/>
            </a:xfrm>
            <a:prstGeom prst="rect">
              <a:avLst/>
            </a:prstGeom>
            <a:noFill/>
            <a:ln>
              <a:noFill/>
            </a:ln>
          </p:spPr>
        </p:pic>
        <p:pic>
          <p:nvPicPr>
            <p:cNvPr descr="Cardiovascular Svg Png Icon Free Download (#295443) - OnlineWebFonts.COM" id="314" name="Google Shape;314;p20"/>
            <p:cNvPicPr preferRelativeResize="0"/>
            <p:nvPr/>
          </p:nvPicPr>
          <p:blipFill rotWithShape="1">
            <a:blip r:embed="rId6">
              <a:alphaModFix/>
            </a:blip>
            <a:srcRect b="0" l="0" r="0" t="0"/>
            <a:stretch/>
          </p:blipFill>
          <p:spPr>
            <a:xfrm>
              <a:off x="7670920" y="4080139"/>
              <a:ext cx="374650" cy="497205"/>
            </a:xfrm>
            <a:prstGeom prst="rect">
              <a:avLst/>
            </a:prstGeom>
            <a:noFill/>
            <a:ln>
              <a:noFill/>
            </a:ln>
          </p:spPr>
        </p:pic>
      </p:grpSp>
      <p:pic>
        <p:nvPicPr>
          <p:cNvPr descr="person doing cpr to pacient icon over white background. pictogram design.  vector illustration Stock Vector | Adobe Stock" id="315" name="Google Shape;315;p20"/>
          <p:cNvPicPr preferRelativeResize="0"/>
          <p:nvPr/>
        </p:nvPicPr>
        <p:blipFill rotWithShape="1">
          <a:blip r:embed="rId7">
            <a:alphaModFix/>
          </a:blip>
          <a:srcRect b="0" l="0" r="0" t="0"/>
          <a:stretch/>
        </p:blipFill>
        <p:spPr>
          <a:xfrm>
            <a:off x="3592888" y="2784727"/>
            <a:ext cx="713925" cy="713925"/>
          </a:xfrm>
          <a:prstGeom prst="rect">
            <a:avLst/>
          </a:prstGeom>
          <a:noFill/>
          <a:ln>
            <a:noFill/>
          </a:ln>
        </p:spPr>
      </p:pic>
      <p:sp>
        <p:nvSpPr>
          <p:cNvPr id="316" name="Google Shape;316;p20"/>
          <p:cNvSpPr/>
          <p:nvPr/>
        </p:nvSpPr>
        <p:spPr>
          <a:xfrm>
            <a:off x="2517206" y="2016152"/>
            <a:ext cx="2428875" cy="223394"/>
          </a:xfrm>
          <a:prstGeom prst="rect">
            <a:avLst/>
          </a:prstGeom>
          <a:noFill/>
          <a:ln>
            <a:noFill/>
          </a:ln>
        </p:spPr>
        <p:txBody>
          <a:bodyPr anchorCtr="0" anchor="t" bIns="0" lIns="0" spcFirstLastPara="1" rIns="0" wrap="square" tIns="0">
            <a:spAutoFit/>
          </a:bodyPr>
          <a:lstStyle/>
          <a:p>
            <a:pPr indent="0" lvl="0" marL="0" marR="0" rtl="0" algn="ctr">
              <a:lnSpc>
                <a:spcPct val="135714"/>
              </a:lnSpc>
              <a:spcBef>
                <a:spcPts val="0"/>
              </a:spcBef>
              <a:spcAft>
                <a:spcPts val="0"/>
              </a:spcAft>
              <a:buNone/>
            </a:pPr>
            <a:r>
              <a:rPr lang="it-IT" sz="1400">
                <a:solidFill>
                  <a:srgbClr val="3F3F3F"/>
                </a:solidFill>
                <a:latin typeface="Quattrocento Sans"/>
                <a:ea typeface="Quattrocento Sans"/>
                <a:cs typeface="Quattrocento Sans"/>
                <a:sym typeface="Quattrocento Sans"/>
              </a:rPr>
              <a:t>Interdisciplinary</a:t>
            </a:r>
            <a:endParaRPr sz="1400">
              <a:solidFill>
                <a:srgbClr val="3F3F3F"/>
              </a:solidFill>
              <a:latin typeface="Quattrocento Sans"/>
              <a:ea typeface="Quattrocento Sans"/>
              <a:cs typeface="Quattrocento Sans"/>
              <a:sym typeface="Quattrocento Sans"/>
            </a:endParaRPr>
          </a:p>
        </p:txBody>
      </p:sp>
      <p:pic>
        <p:nvPicPr>
          <p:cNvPr descr="electro, shock icon" id="317" name="Google Shape;317;p20"/>
          <p:cNvPicPr preferRelativeResize="0"/>
          <p:nvPr/>
        </p:nvPicPr>
        <p:blipFill rotWithShape="1">
          <a:blip r:embed="rId8">
            <a:alphaModFix/>
          </a:blip>
          <a:srcRect b="0" l="0" r="0" t="0"/>
          <a:stretch/>
        </p:blipFill>
        <p:spPr>
          <a:xfrm>
            <a:off x="4457490" y="4061588"/>
            <a:ext cx="612521" cy="612521"/>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21"/>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rgbClr val="4B4846"/>
              </a:buClr>
              <a:buSzPts val="1200"/>
              <a:buFont typeface="Avenir"/>
              <a:buNone/>
            </a:pPr>
            <a:r>
              <a:rPr i="1" lang="it-IT">
                <a:solidFill>
                  <a:srgbClr val="4B4846"/>
                </a:solidFill>
                <a:latin typeface="Avenir"/>
                <a:ea typeface="Avenir"/>
                <a:cs typeface="Avenir"/>
                <a:sym typeface="Avenir"/>
              </a:rPr>
              <a:t>LMU, 20./21.12.2021</a:t>
            </a:r>
            <a:endParaRPr/>
          </a:p>
        </p:txBody>
      </p:sp>
      <p:sp>
        <p:nvSpPr>
          <p:cNvPr id="324" name="Google Shape;324;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888888"/>
              </a:buClr>
              <a:buSzPts val="1200"/>
              <a:buFont typeface="Quattrocento Sans"/>
              <a:buNone/>
            </a:pPr>
            <a:r>
              <a:rPr lang="it-IT"/>
              <a:t>Page </a:t>
            </a:r>
            <a:fld id="{00000000-1234-1234-1234-123412341234}" type="slidenum">
              <a:rPr lang="it-IT"/>
              <a:t>‹#›</a:t>
            </a:fld>
            <a:endParaRPr/>
          </a:p>
        </p:txBody>
      </p:sp>
      <p:sp>
        <p:nvSpPr>
          <p:cNvPr descr="Baby, child icon - Download on Iconfinder on Iconfinder" id="325" name="Google Shape;325;p21"/>
          <p:cNvSpPr/>
          <p:nvPr/>
        </p:nvSpPr>
        <p:spPr>
          <a:xfrm>
            <a:off x="1292969" y="2455239"/>
            <a:ext cx="961287" cy="96129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Quattrocento Sans"/>
              <a:ea typeface="Quattrocento Sans"/>
              <a:cs typeface="Quattrocento Sans"/>
              <a:sym typeface="Quattrocento Sans"/>
            </a:endParaRPr>
          </a:p>
        </p:txBody>
      </p:sp>
      <p:sp>
        <p:nvSpPr>
          <p:cNvPr id="326" name="Google Shape;326;p21"/>
          <p:cNvSpPr/>
          <p:nvPr/>
        </p:nvSpPr>
        <p:spPr>
          <a:xfrm rot="5400000">
            <a:off x="-826589" y="2719828"/>
            <a:ext cx="3927273" cy="1603636"/>
          </a:xfrm>
          <a:prstGeom prst="trapezoid">
            <a:avLst>
              <a:gd fmla="val 25000" name="adj"/>
            </a:avLst>
          </a:prstGeom>
          <a:solidFill>
            <a:srgbClr val="0C829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Quattrocento Sans"/>
              <a:ea typeface="Quattrocento Sans"/>
              <a:cs typeface="Quattrocento Sans"/>
              <a:sym typeface="Quattrocento Sans"/>
            </a:endParaRPr>
          </a:p>
        </p:txBody>
      </p:sp>
      <p:sp>
        <p:nvSpPr>
          <p:cNvPr id="327" name="Google Shape;327;p21"/>
          <p:cNvSpPr/>
          <p:nvPr/>
        </p:nvSpPr>
        <p:spPr>
          <a:xfrm rot="5400000">
            <a:off x="1114200" y="2719828"/>
            <a:ext cx="3927273" cy="1603636"/>
          </a:xfrm>
          <a:prstGeom prst="trapezoid">
            <a:avLst>
              <a:gd fmla="val 25000" name="adj"/>
            </a:avLst>
          </a:prstGeom>
          <a:gradFill>
            <a:gsLst>
              <a:gs pos="0">
                <a:srgbClr val="9A9A9A"/>
              </a:gs>
              <a:gs pos="50000">
                <a:srgbClr val="8D8D8D"/>
              </a:gs>
              <a:gs pos="100000">
                <a:srgbClr val="787878"/>
              </a:gs>
            </a:gsLst>
            <a:lin ang="5400000" scaled="0"/>
          </a:gra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Quattrocento Sans"/>
              <a:ea typeface="Quattrocento Sans"/>
              <a:cs typeface="Quattrocento Sans"/>
              <a:sym typeface="Quattrocento Sans"/>
            </a:endParaRPr>
          </a:p>
        </p:txBody>
      </p:sp>
      <p:sp>
        <p:nvSpPr>
          <p:cNvPr id="328" name="Google Shape;328;p21"/>
          <p:cNvSpPr/>
          <p:nvPr/>
        </p:nvSpPr>
        <p:spPr>
          <a:xfrm rot="5400000">
            <a:off x="3039318" y="2719828"/>
            <a:ext cx="3927273" cy="1603636"/>
          </a:xfrm>
          <a:prstGeom prst="trapezoid">
            <a:avLst>
              <a:gd fmla="val 25000" name="adj"/>
            </a:avLst>
          </a:prstGeom>
          <a:solidFill>
            <a:srgbClr val="0C829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Quattrocento Sans"/>
              <a:ea typeface="Quattrocento Sans"/>
              <a:cs typeface="Quattrocento Sans"/>
              <a:sym typeface="Quattrocento Sans"/>
            </a:endParaRPr>
          </a:p>
        </p:txBody>
      </p:sp>
      <p:sp>
        <p:nvSpPr>
          <p:cNvPr id="329" name="Google Shape;329;p21"/>
          <p:cNvSpPr/>
          <p:nvPr/>
        </p:nvSpPr>
        <p:spPr>
          <a:xfrm rot="5400000">
            <a:off x="4990448" y="2719828"/>
            <a:ext cx="3927273" cy="1603636"/>
          </a:xfrm>
          <a:prstGeom prst="trapezoid">
            <a:avLst>
              <a:gd fmla="val 25000" name="adj"/>
            </a:avLst>
          </a:prstGeom>
          <a:gradFill>
            <a:gsLst>
              <a:gs pos="0">
                <a:srgbClr val="9A9A9A"/>
              </a:gs>
              <a:gs pos="50000">
                <a:srgbClr val="8D8D8D"/>
              </a:gs>
              <a:gs pos="100000">
                <a:srgbClr val="787878"/>
              </a:gs>
            </a:gsLst>
            <a:lin ang="5400000" scaled="0"/>
          </a:gra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Quattrocento Sans"/>
              <a:ea typeface="Quattrocento Sans"/>
              <a:cs typeface="Quattrocento Sans"/>
              <a:sym typeface="Quattrocento Sans"/>
            </a:endParaRPr>
          </a:p>
        </p:txBody>
      </p:sp>
      <p:sp>
        <p:nvSpPr>
          <p:cNvPr id="330" name="Google Shape;330;p21"/>
          <p:cNvSpPr/>
          <p:nvPr/>
        </p:nvSpPr>
        <p:spPr>
          <a:xfrm rot="5400000">
            <a:off x="6912577" y="2719828"/>
            <a:ext cx="3927273" cy="1603636"/>
          </a:xfrm>
          <a:prstGeom prst="trapezoid">
            <a:avLst>
              <a:gd fmla="val 25000" name="adj"/>
            </a:avLst>
          </a:prstGeom>
          <a:solidFill>
            <a:srgbClr val="0C829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Quattrocento Sans"/>
              <a:ea typeface="Quattrocento Sans"/>
              <a:cs typeface="Quattrocento Sans"/>
              <a:sym typeface="Quattrocento Sans"/>
            </a:endParaRPr>
          </a:p>
        </p:txBody>
      </p:sp>
      <p:sp>
        <p:nvSpPr>
          <p:cNvPr id="331" name="Google Shape;331;p21"/>
          <p:cNvSpPr/>
          <p:nvPr/>
        </p:nvSpPr>
        <p:spPr>
          <a:xfrm>
            <a:off x="2392036" y="2002401"/>
            <a:ext cx="1371600" cy="209847"/>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b="1" lang="it-IT" sz="1500">
                <a:solidFill>
                  <a:schemeClr val="lt1"/>
                </a:solidFill>
                <a:latin typeface="Quattrocento Sans"/>
                <a:ea typeface="Quattrocento Sans"/>
                <a:cs typeface="Quattrocento Sans"/>
                <a:sym typeface="Quattrocento Sans"/>
              </a:rPr>
              <a:t>Trauma</a:t>
            </a:r>
            <a:endParaRPr b="1" sz="1500">
              <a:solidFill>
                <a:schemeClr val="lt1"/>
              </a:solidFill>
              <a:latin typeface="Quattrocento Sans"/>
              <a:ea typeface="Quattrocento Sans"/>
              <a:cs typeface="Quattrocento Sans"/>
              <a:sym typeface="Quattrocento Sans"/>
            </a:endParaRPr>
          </a:p>
        </p:txBody>
      </p:sp>
      <p:sp>
        <p:nvSpPr>
          <p:cNvPr id="332" name="Google Shape;332;p21"/>
          <p:cNvSpPr/>
          <p:nvPr/>
        </p:nvSpPr>
        <p:spPr>
          <a:xfrm>
            <a:off x="4358574" y="2038661"/>
            <a:ext cx="1371600" cy="209847"/>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b="1" lang="it-IT" sz="1500">
                <a:solidFill>
                  <a:schemeClr val="lt1"/>
                </a:solidFill>
                <a:latin typeface="Quattrocento Sans"/>
                <a:ea typeface="Quattrocento Sans"/>
                <a:cs typeface="Quattrocento Sans"/>
                <a:sym typeface="Quattrocento Sans"/>
              </a:rPr>
              <a:t>Pediatrics</a:t>
            </a:r>
            <a:endParaRPr b="1" sz="1500">
              <a:solidFill>
                <a:schemeClr val="lt1"/>
              </a:solidFill>
              <a:latin typeface="Quattrocento Sans"/>
              <a:ea typeface="Quattrocento Sans"/>
              <a:cs typeface="Quattrocento Sans"/>
              <a:sym typeface="Quattrocento Sans"/>
            </a:endParaRPr>
          </a:p>
        </p:txBody>
      </p:sp>
      <p:sp>
        <p:nvSpPr>
          <p:cNvPr id="333" name="Google Shape;333;p21"/>
          <p:cNvSpPr/>
          <p:nvPr/>
        </p:nvSpPr>
        <p:spPr>
          <a:xfrm>
            <a:off x="6268284" y="2038661"/>
            <a:ext cx="1371600" cy="209847"/>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b="1" lang="it-IT" sz="1500">
                <a:solidFill>
                  <a:schemeClr val="lt1"/>
                </a:solidFill>
                <a:latin typeface="Quattrocento Sans"/>
                <a:ea typeface="Quattrocento Sans"/>
                <a:cs typeface="Quattrocento Sans"/>
                <a:sym typeface="Quattrocento Sans"/>
              </a:rPr>
              <a:t>Neurology</a:t>
            </a:r>
            <a:endParaRPr b="1" sz="1500">
              <a:solidFill>
                <a:schemeClr val="lt1"/>
              </a:solidFill>
              <a:latin typeface="Quattrocento Sans"/>
              <a:ea typeface="Quattrocento Sans"/>
              <a:cs typeface="Quattrocento Sans"/>
              <a:sym typeface="Quattrocento Sans"/>
            </a:endParaRPr>
          </a:p>
        </p:txBody>
      </p:sp>
      <p:sp>
        <p:nvSpPr>
          <p:cNvPr id="334" name="Google Shape;334;p21"/>
          <p:cNvSpPr/>
          <p:nvPr/>
        </p:nvSpPr>
        <p:spPr>
          <a:xfrm>
            <a:off x="8190413" y="2038661"/>
            <a:ext cx="1371600" cy="209847"/>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b="1" lang="it-IT" sz="1500">
                <a:solidFill>
                  <a:schemeClr val="lt1"/>
                </a:solidFill>
                <a:latin typeface="Quattrocento Sans"/>
                <a:ea typeface="Quattrocento Sans"/>
                <a:cs typeface="Quattrocento Sans"/>
                <a:sym typeface="Quattrocento Sans"/>
              </a:rPr>
              <a:t>Shock</a:t>
            </a:r>
            <a:endParaRPr b="1" sz="1500">
              <a:solidFill>
                <a:schemeClr val="lt1"/>
              </a:solidFill>
              <a:latin typeface="Quattrocento Sans"/>
              <a:ea typeface="Quattrocento Sans"/>
              <a:cs typeface="Quattrocento Sans"/>
              <a:sym typeface="Quattrocento Sans"/>
            </a:endParaRPr>
          </a:p>
        </p:txBody>
      </p:sp>
      <p:sp>
        <p:nvSpPr>
          <p:cNvPr id="335" name="Google Shape;335;p21"/>
          <p:cNvSpPr/>
          <p:nvPr/>
        </p:nvSpPr>
        <p:spPr>
          <a:xfrm>
            <a:off x="191371" y="2919472"/>
            <a:ext cx="1752042" cy="1461939"/>
          </a:xfrm>
          <a:prstGeom prst="rect">
            <a:avLst/>
          </a:prstGeom>
          <a:noFill/>
          <a:ln>
            <a:noFill/>
          </a:ln>
        </p:spPr>
        <p:txBody>
          <a:bodyPr anchorCtr="0" anchor="t" bIns="0" lIns="0" spcFirstLastPara="1" rIns="0" wrap="square" tIns="0">
            <a:spAutoFit/>
          </a:bodyPr>
          <a:lstStyle/>
          <a:p>
            <a:pPr indent="0" lvl="0" marL="0" marR="0" rtl="0" algn="ctr">
              <a:lnSpc>
                <a:spcPct val="135714"/>
              </a:lnSpc>
              <a:spcBef>
                <a:spcPts val="0"/>
              </a:spcBef>
              <a:spcAft>
                <a:spcPts val="0"/>
              </a:spcAft>
              <a:buNone/>
            </a:pPr>
            <a:r>
              <a:rPr lang="it-IT" sz="1400">
                <a:solidFill>
                  <a:schemeClr val="lt1"/>
                </a:solidFill>
                <a:latin typeface="Quattrocento Sans"/>
                <a:ea typeface="Quattrocento Sans"/>
                <a:cs typeface="Quattrocento Sans"/>
                <a:sym typeface="Quattrocento Sans"/>
              </a:rPr>
              <a:t>ACS</a:t>
            </a:r>
            <a:endParaRPr/>
          </a:p>
          <a:p>
            <a:pPr indent="0" lvl="0" marL="0" marR="0" rtl="0" algn="ctr">
              <a:lnSpc>
                <a:spcPct val="135714"/>
              </a:lnSpc>
              <a:spcBef>
                <a:spcPts val="0"/>
              </a:spcBef>
              <a:spcAft>
                <a:spcPts val="0"/>
              </a:spcAft>
              <a:buNone/>
            </a:pPr>
            <a:r>
              <a:rPr lang="it-IT" sz="1400">
                <a:solidFill>
                  <a:schemeClr val="lt1"/>
                </a:solidFill>
                <a:latin typeface="Quattrocento Sans"/>
                <a:ea typeface="Quattrocento Sans"/>
                <a:cs typeface="Quattrocento Sans"/>
                <a:sym typeface="Quattrocento Sans"/>
              </a:rPr>
              <a:t>Tachyarrhythmia</a:t>
            </a:r>
            <a:endParaRPr/>
          </a:p>
          <a:p>
            <a:pPr indent="0" lvl="0" marL="0" marR="0" rtl="0" algn="ctr">
              <a:lnSpc>
                <a:spcPct val="135714"/>
              </a:lnSpc>
              <a:spcBef>
                <a:spcPts val="0"/>
              </a:spcBef>
              <a:spcAft>
                <a:spcPts val="0"/>
              </a:spcAft>
              <a:buNone/>
            </a:pPr>
            <a:r>
              <a:rPr lang="it-IT" sz="1400">
                <a:solidFill>
                  <a:schemeClr val="lt1"/>
                </a:solidFill>
                <a:latin typeface="Quattrocento Sans"/>
                <a:ea typeface="Quattrocento Sans"/>
                <a:cs typeface="Quattrocento Sans"/>
                <a:sym typeface="Quattrocento Sans"/>
              </a:rPr>
              <a:t>Bradyarrythmia</a:t>
            </a:r>
            <a:br>
              <a:rPr lang="it-IT" sz="1400">
                <a:solidFill>
                  <a:schemeClr val="lt1"/>
                </a:solidFill>
                <a:latin typeface="Quattrocento Sans"/>
                <a:ea typeface="Quattrocento Sans"/>
                <a:cs typeface="Quattrocento Sans"/>
                <a:sym typeface="Quattrocento Sans"/>
              </a:rPr>
            </a:br>
            <a:r>
              <a:rPr lang="it-IT" sz="1400">
                <a:solidFill>
                  <a:schemeClr val="lt1"/>
                </a:solidFill>
                <a:latin typeface="Quattrocento Sans"/>
                <a:ea typeface="Quattrocento Sans"/>
                <a:cs typeface="Quattrocento Sans"/>
                <a:sym typeface="Quattrocento Sans"/>
              </a:rPr>
              <a:t>Hypertension</a:t>
            </a:r>
            <a:endParaRPr/>
          </a:p>
          <a:p>
            <a:pPr indent="0" lvl="0" marL="0" marR="0" rtl="0" algn="ctr">
              <a:lnSpc>
                <a:spcPct val="135714"/>
              </a:lnSpc>
              <a:spcBef>
                <a:spcPts val="0"/>
              </a:spcBef>
              <a:spcAft>
                <a:spcPts val="0"/>
              </a:spcAft>
              <a:buNone/>
            </a:pPr>
            <a:r>
              <a:rPr lang="it-IT" sz="1400">
                <a:solidFill>
                  <a:schemeClr val="lt1"/>
                </a:solidFill>
                <a:latin typeface="Quattrocento Sans"/>
                <a:ea typeface="Quattrocento Sans"/>
                <a:cs typeface="Quattrocento Sans"/>
                <a:sym typeface="Quattrocento Sans"/>
              </a:rPr>
              <a:t>COPD/Asthma</a:t>
            </a:r>
            <a:br>
              <a:rPr lang="it-IT" sz="1400">
                <a:solidFill>
                  <a:schemeClr val="lt1"/>
                </a:solidFill>
                <a:latin typeface="Quattrocento Sans"/>
                <a:ea typeface="Quattrocento Sans"/>
                <a:cs typeface="Quattrocento Sans"/>
                <a:sym typeface="Quattrocento Sans"/>
              </a:rPr>
            </a:br>
            <a:r>
              <a:rPr lang="it-IT" sz="1400">
                <a:solidFill>
                  <a:schemeClr val="lt1"/>
                </a:solidFill>
                <a:latin typeface="Quattrocento Sans"/>
                <a:ea typeface="Quattrocento Sans"/>
                <a:cs typeface="Quattrocento Sans"/>
                <a:sym typeface="Quattrocento Sans"/>
              </a:rPr>
              <a:t>v</a:t>
            </a:r>
            <a:endParaRPr/>
          </a:p>
        </p:txBody>
      </p:sp>
      <p:sp>
        <p:nvSpPr>
          <p:cNvPr id="336" name="Google Shape;336;p21"/>
          <p:cNvSpPr/>
          <p:nvPr/>
        </p:nvSpPr>
        <p:spPr>
          <a:xfrm>
            <a:off x="2140758" y="2967882"/>
            <a:ext cx="1874156" cy="1107529"/>
          </a:xfrm>
          <a:prstGeom prst="rect">
            <a:avLst/>
          </a:prstGeom>
          <a:noFill/>
          <a:ln>
            <a:noFill/>
          </a:ln>
        </p:spPr>
        <p:txBody>
          <a:bodyPr anchorCtr="0" anchor="t" bIns="0" lIns="0" spcFirstLastPara="1" rIns="0" wrap="square" tIns="0">
            <a:spAutoFit/>
          </a:bodyPr>
          <a:lstStyle/>
          <a:p>
            <a:pPr indent="0" lvl="0" marL="0" marR="0" rtl="0" algn="ctr">
              <a:lnSpc>
                <a:spcPct val="135714"/>
              </a:lnSpc>
              <a:spcBef>
                <a:spcPts val="0"/>
              </a:spcBef>
              <a:spcAft>
                <a:spcPts val="0"/>
              </a:spcAft>
              <a:buNone/>
            </a:pPr>
            <a:r>
              <a:rPr lang="it-IT" sz="1400">
                <a:solidFill>
                  <a:schemeClr val="lt1"/>
                </a:solidFill>
                <a:latin typeface="Quattrocento Sans"/>
                <a:ea typeface="Quattrocento Sans"/>
                <a:cs typeface="Quattrocento Sans"/>
                <a:sym typeface="Quattrocento Sans"/>
              </a:rPr>
              <a:t>Polytrauma</a:t>
            </a:r>
            <a:endParaRPr sz="1400">
              <a:solidFill>
                <a:schemeClr val="lt1"/>
              </a:solidFill>
              <a:latin typeface="Quattrocento Sans"/>
              <a:ea typeface="Quattrocento Sans"/>
              <a:cs typeface="Quattrocento Sans"/>
              <a:sym typeface="Quattrocento Sans"/>
            </a:endParaRPr>
          </a:p>
          <a:p>
            <a:pPr indent="0" lvl="0" marL="0" marR="0" rtl="0" algn="ctr">
              <a:lnSpc>
                <a:spcPct val="135714"/>
              </a:lnSpc>
              <a:spcBef>
                <a:spcPts val="0"/>
              </a:spcBef>
              <a:spcAft>
                <a:spcPts val="0"/>
              </a:spcAft>
              <a:buNone/>
            </a:pPr>
            <a:r>
              <a:rPr lang="it-IT" sz="1400">
                <a:solidFill>
                  <a:schemeClr val="lt1"/>
                </a:solidFill>
                <a:latin typeface="Quattrocento Sans"/>
                <a:ea typeface="Quattrocento Sans"/>
                <a:cs typeface="Quattrocento Sans"/>
                <a:sym typeface="Quattrocento Sans"/>
              </a:rPr>
              <a:t>Traumatic brain injury</a:t>
            </a:r>
            <a:endParaRPr/>
          </a:p>
          <a:p>
            <a:pPr indent="0" lvl="0" marL="0" marR="0" rtl="0" algn="ctr">
              <a:lnSpc>
                <a:spcPct val="135714"/>
              </a:lnSpc>
              <a:spcBef>
                <a:spcPts val="0"/>
              </a:spcBef>
              <a:spcAft>
                <a:spcPts val="0"/>
              </a:spcAft>
              <a:buNone/>
            </a:pPr>
            <a:r>
              <a:rPr lang="it-IT" sz="1400">
                <a:solidFill>
                  <a:schemeClr val="lt1"/>
                </a:solidFill>
                <a:latin typeface="Quattrocento Sans"/>
                <a:ea typeface="Quattrocento Sans"/>
                <a:cs typeface="Quattrocento Sans"/>
                <a:sym typeface="Quattrocento Sans"/>
              </a:rPr>
              <a:t>Abdominal Trauma</a:t>
            </a:r>
            <a:endParaRPr/>
          </a:p>
          <a:p>
            <a:pPr indent="0" lvl="0" marL="0" marR="0" rtl="0" algn="ctr">
              <a:lnSpc>
                <a:spcPct val="135714"/>
              </a:lnSpc>
              <a:spcBef>
                <a:spcPts val="0"/>
              </a:spcBef>
              <a:spcAft>
                <a:spcPts val="0"/>
              </a:spcAft>
              <a:buNone/>
            </a:pPr>
            <a:r>
              <a:rPr lang="it-IT" sz="1400">
                <a:solidFill>
                  <a:schemeClr val="lt1"/>
                </a:solidFill>
                <a:latin typeface="Quattrocento Sans"/>
                <a:ea typeface="Quattrocento Sans"/>
                <a:cs typeface="Quattrocento Sans"/>
                <a:sym typeface="Quattrocento Sans"/>
              </a:rPr>
              <a:t>Musculoskeletal Trauma</a:t>
            </a:r>
            <a:endParaRPr/>
          </a:p>
          <a:p>
            <a:pPr indent="0" lvl="0" marL="0" marR="0" rtl="0" algn="ctr">
              <a:lnSpc>
                <a:spcPct val="135714"/>
              </a:lnSpc>
              <a:spcBef>
                <a:spcPts val="0"/>
              </a:spcBef>
              <a:spcAft>
                <a:spcPts val="0"/>
              </a:spcAft>
              <a:buNone/>
            </a:pPr>
            <a:r>
              <a:t/>
            </a:r>
            <a:endParaRPr sz="1400">
              <a:solidFill>
                <a:schemeClr val="lt1"/>
              </a:solidFill>
              <a:latin typeface="Quattrocento Sans"/>
              <a:ea typeface="Quattrocento Sans"/>
              <a:cs typeface="Quattrocento Sans"/>
              <a:sym typeface="Quattrocento Sans"/>
            </a:endParaRPr>
          </a:p>
        </p:txBody>
      </p:sp>
      <p:sp>
        <p:nvSpPr>
          <p:cNvPr id="337" name="Google Shape;337;p21"/>
          <p:cNvSpPr/>
          <p:nvPr/>
        </p:nvSpPr>
        <p:spPr>
          <a:xfrm>
            <a:off x="4188767" y="2986064"/>
            <a:ext cx="1752042" cy="424592"/>
          </a:xfrm>
          <a:prstGeom prst="rect">
            <a:avLst/>
          </a:prstGeom>
          <a:noFill/>
          <a:ln>
            <a:noFill/>
          </a:ln>
        </p:spPr>
        <p:txBody>
          <a:bodyPr anchorCtr="0" anchor="t" bIns="0" lIns="0" spcFirstLastPara="1" rIns="0" wrap="square" tIns="0">
            <a:spAutoFit/>
          </a:bodyPr>
          <a:lstStyle/>
          <a:p>
            <a:pPr indent="0" lvl="0" marL="0" marR="0" rtl="0" algn="ctr">
              <a:lnSpc>
                <a:spcPct val="135714"/>
              </a:lnSpc>
              <a:spcBef>
                <a:spcPts val="0"/>
              </a:spcBef>
              <a:spcAft>
                <a:spcPts val="0"/>
              </a:spcAft>
              <a:buNone/>
            </a:pPr>
            <a:r>
              <a:rPr lang="it-IT" sz="1400">
                <a:solidFill>
                  <a:schemeClr val="lt1"/>
                </a:solidFill>
                <a:latin typeface="Quattrocento Sans"/>
                <a:ea typeface="Quattrocento Sans"/>
                <a:cs typeface="Quattrocento Sans"/>
                <a:sym typeface="Quattrocento Sans"/>
              </a:rPr>
              <a:t>Childbirth</a:t>
            </a:r>
            <a:endParaRPr/>
          </a:p>
          <a:p>
            <a:pPr indent="0" lvl="0" marL="0" marR="0" rtl="0" algn="ctr">
              <a:lnSpc>
                <a:spcPct val="135714"/>
              </a:lnSpc>
              <a:spcBef>
                <a:spcPts val="0"/>
              </a:spcBef>
              <a:spcAft>
                <a:spcPts val="0"/>
              </a:spcAft>
              <a:buNone/>
            </a:pPr>
            <a:r>
              <a:rPr lang="it-IT" sz="1400">
                <a:solidFill>
                  <a:schemeClr val="lt1"/>
                </a:solidFill>
                <a:latin typeface="Quattrocento Sans"/>
                <a:ea typeface="Quattrocento Sans"/>
                <a:cs typeface="Quattrocento Sans"/>
                <a:sym typeface="Quattrocento Sans"/>
              </a:rPr>
              <a:t>Infant Dyspnea</a:t>
            </a:r>
            <a:endParaRPr sz="1400">
              <a:solidFill>
                <a:schemeClr val="lt1"/>
              </a:solidFill>
              <a:latin typeface="Quattrocento Sans"/>
              <a:ea typeface="Quattrocento Sans"/>
              <a:cs typeface="Quattrocento Sans"/>
              <a:sym typeface="Quattrocento Sans"/>
            </a:endParaRPr>
          </a:p>
        </p:txBody>
      </p:sp>
      <p:sp>
        <p:nvSpPr>
          <p:cNvPr id="338" name="Google Shape;338;p21"/>
          <p:cNvSpPr/>
          <p:nvPr/>
        </p:nvSpPr>
        <p:spPr>
          <a:xfrm>
            <a:off x="6096805" y="2908396"/>
            <a:ext cx="1821814" cy="1107529"/>
          </a:xfrm>
          <a:prstGeom prst="rect">
            <a:avLst/>
          </a:prstGeom>
          <a:noFill/>
          <a:ln>
            <a:noFill/>
          </a:ln>
        </p:spPr>
        <p:txBody>
          <a:bodyPr anchorCtr="0" anchor="t" bIns="0" lIns="0" spcFirstLastPara="1" rIns="0" wrap="square" tIns="0">
            <a:spAutoFit/>
          </a:bodyPr>
          <a:lstStyle/>
          <a:p>
            <a:pPr indent="0" lvl="0" marL="0" marR="0" rtl="0" algn="ctr">
              <a:lnSpc>
                <a:spcPct val="135714"/>
              </a:lnSpc>
              <a:spcBef>
                <a:spcPts val="0"/>
              </a:spcBef>
              <a:spcAft>
                <a:spcPts val="0"/>
              </a:spcAft>
              <a:buNone/>
            </a:pPr>
            <a:r>
              <a:rPr lang="it-IT" sz="1400">
                <a:solidFill>
                  <a:schemeClr val="lt1"/>
                </a:solidFill>
                <a:latin typeface="Quattrocento Sans"/>
                <a:ea typeface="Quattrocento Sans"/>
                <a:cs typeface="Quattrocento Sans"/>
                <a:sym typeface="Quattrocento Sans"/>
              </a:rPr>
              <a:t>Stroke</a:t>
            </a:r>
            <a:endParaRPr/>
          </a:p>
          <a:p>
            <a:pPr indent="0" lvl="0" marL="0" marR="0" rtl="0" algn="ctr">
              <a:lnSpc>
                <a:spcPct val="135714"/>
              </a:lnSpc>
              <a:spcBef>
                <a:spcPts val="0"/>
              </a:spcBef>
              <a:spcAft>
                <a:spcPts val="0"/>
              </a:spcAft>
              <a:buNone/>
            </a:pPr>
            <a:r>
              <a:rPr lang="it-IT" sz="1400">
                <a:solidFill>
                  <a:schemeClr val="lt1"/>
                </a:solidFill>
                <a:latin typeface="Quattrocento Sans"/>
                <a:ea typeface="Quattrocento Sans"/>
                <a:cs typeface="Quattrocento Sans"/>
                <a:sym typeface="Quattrocento Sans"/>
              </a:rPr>
              <a:t>Intracranial Hemorrhage</a:t>
            </a:r>
            <a:endParaRPr/>
          </a:p>
          <a:p>
            <a:pPr indent="0" lvl="0" marL="0" marR="0" rtl="0" algn="ctr">
              <a:lnSpc>
                <a:spcPct val="135714"/>
              </a:lnSpc>
              <a:spcBef>
                <a:spcPts val="0"/>
              </a:spcBef>
              <a:spcAft>
                <a:spcPts val="0"/>
              </a:spcAft>
              <a:buNone/>
            </a:pPr>
            <a:r>
              <a:rPr lang="it-IT" sz="1400">
                <a:solidFill>
                  <a:schemeClr val="lt1"/>
                </a:solidFill>
                <a:latin typeface="Quattrocento Sans"/>
                <a:ea typeface="Quattrocento Sans"/>
                <a:cs typeface="Quattrocento Sans"/>
                <a:sym typeface="Quattrocento Sans"/>
              </a:rPr>
              <a:t>Epilepsy</a:t>
            </a:r>
            <a:endParaRPr/>
          </a:p>
          <a:p>
            <a:pPr indent="0" lvl="0" marL="0" marR="0" rtl="0" algn="ctr">
              <a:lnSpc>
                <a:spcPct val="135714"/>
              </a:lnSpc>
              <a:spcBef>
                <a:spcPts val="0"/>
              </a:spcBef>
              <a:spcAft>
                <a:spcPts val="0"/>
              </a:spcAft>
              <a:buNone/>
            </a:pPr>
            <a:r>
              <a:rPr lang="it-IT" sz="1400">
                <a:solidFill>
                  <a:schemeClr val="lt1"/>
                </a:solidFill>
                <a:latin typeface="Quattrocento Sans"/>
                <a:ea typeface="Quattrocento Sans"/>
                <a:cs typeface="Quattrocento Sans"/>
                <a:sym typeface="Quattrocento Sans"/>
              </a:rPr>
              <a:t>Psychosis </a:t>
            </a:r>
            <a:endParaRPr/>
          </a:p>
          <a:p>
            <a:pPr indent="0" lvl="0" marL="0" marR="0" rtl="0" algn="ctr">
              <a:lnSpc>
                <a:spcPct val="135714"/>
              </a:lnSpc>
              <a:spcBef>
                <a:spcPts val="0"/>
              </a:spcBef>
              <a:spcAft>
                <a:spcPts val="0"/>
              </a:spcAft>
              <a:buNone/>
            </a:pPr>
            <a:r>
              <a:rPr lang="it-IT" sz="1400">
                <a:solidFill>
                  <a:schemeClr val="lt1"/>
                </a:solidFill>
                <a:latin typeface="Quattrocento Sans"/>
                <a:ea typeface="Quattrocento Sans"/>
                <a:cs typeface="Quattrocento Sans"/>
                <a:sym typeface="Quattrocento Sans"/>
              </a:rPr>
              <a:t>Hypoglycemia</a:t>
            </a:r>
            <a:endParaRPr sz="1400">
              <a:solidFill>
                <a:schemeClr val="lt1"/>
              </a:solidFill>
              <a:latin typeface="Quattrocento Sans"/>
              <a:ea typeface="Quattrocento Sans"/>
              <a:cs typeface="Quattrocento Sans"/>
              <a:sym typeface="Quattrocento Sans"/>
            </a:endParaRPr>
          </a:p>
        </p:txBody>
      </p:sp>
      <p:sp>
        <p:nvSpPr>
          <p:cNvPr id="339" name="Google Shape;339;p21"/>
          <p:cNvSpPr/>
          <p:nvPr/>
        </p:nvSpPr>
        <p:spPr>
          <a:xfrm>
            <a:off x="8081765" y="2916739"/>
            <a:ext cx="1752042" cy="886024"/>
          </a:xfrm>
          <a:prstGeom prst="rect">
            <a:avLst/>
          </a:prstGeom>
          <a:noFill/>
          <a:ln>
            <a:noFill/>
          </a:ln>
        </p:spPr>
        <p:txBody>
          <a:bodyPr anchorCtr="0" anchor="t" bIns="0" lIns="0" spcFirstLastPara="1" rIns="0" wrap="square" tIns="0">
            <a:spAutoFit/>
          </a:bodyPr>
          <a:lstStyle/>
          <a:p>
            <a:pPr indent="0" lvl="0" marL="0" marR="0" rtl="0" algn="ctr">
              <a:lnSpc>
                <a:spcPct val="135714"/>
              </a:lnSpc>
              <a:spcBef>
                <a:spcPts val="0"/>
              </a:spcBef>
              <a:spcAft>
                <a:spcPts val="0"/>
              </a:spcAft>
              <a:buNone/>
            </a:pPr>
            <a:r>
              <a:rPr lang="it-IT" sz="1400">
                <a:solidFill>
                  <a:schemeClr val="lt1"/>
                </a:solidFill>
                <a:latin typeface="Quattrocento Sans"/>
                <a:ea typeface="Quattrocento Sans"/>
                <a:cs typeface="Quattrocento Sans"/>
                <a:sym typeface="Quattrocento Sans"/>
              </a:rPr>
              <a:t>Hemorrhage</a:t>
            </a:r>
            <a:endParaRPr/>
          </a:p>
          <a:p>
            <a:pPr indent="0" lvl="0" marL="0" marR="0" rtl="0" algn="ctr">
              <a:lnSpc>
                <a:spcPct val="135714"/>
              </a:lnSpc>
              <a:spcBef>
                <a:spcPts val="0"/>
              </a:spcBef>
              <a:spcAft>
                <a:spcPts val="0"/>
              </a:spcAft>
              <a:buNone/>
            </a:pPr>
            <a:r>
              <a:rPr lang="it-IT" sz="1400">
                <a:solidFill>
                  <a:schemeClr val="lt1"/>
                </a:solidFill>
                <a:latin typeface="Quattrocento Sans"/>
                <a:ea typeface="Quattrocento Sans"/>
                <a:cs typeface="Quattrocento Sans"/>
                <a:sym typeface="Quattrocento Sans"/>
              </a:rPr>
              <a:t>Sepsis</a:t>
            </a:r>
            <a:endParaRPr/>
          </a:p>
          <a:p>
            <a:pPr indent="0" lvl="0" marL="0" marR="0" rtl="0" algn="ctr">
              <a:lnSpc>
                <a:spcPct val="135714"/>
              </a:lnSpc>
              <a:spcBef>
                <a:spcPts val="0"/>
              </a:spcBef>
              <a:spcAft>
                <a:spcPts val="0"/>
              </a:spcAft>
              <a:buNone/>
            </a:pPr>
            <a:r>
              <a:rPr lang="it-IT" sz="1400">
                <a:solidFill>
                  <a:schemeClr val="lt1"/>
                </a:solidFill>
                <a:latin typeface="Quattrocento Sans"/>
                <a:ea typeface="Quattrocento Sans"/>
                <a:cs typeface="Quattrocento Sans"/>
                <a:sym typeface="Quattrocento Sans"/>
              </a:rPr>
              <a:t>Anaphylaxis</a:t>
            </a:r>
            <a:endParaRPr/>
          </a:p>
          <a:p>
            <a:pPr indent="0" lvl="0" marL="0" marR="0" rtl="0" algn="ctr">
              <a:lnSpc>
                <a:spcPct val="135714"/>
              </a:lnSpc>
              <a:spcBef>
                <a:spcPts val="0"/>
              </a:spcBef>
              <a:spcAft>
                <a:spcPts val="0"/>
              </a:spcAft>
              <a:buNone/>
            </a:pPr>
            <a:r>
              <a:t/>
            </a:r>
            <a:endParaRPr sz="1400">
              <a:solidFill>
                <a:schemeClr val="lt1"/>
              </a:solidFill>
              <a:latin typeface="Quattrocento Sans"/>
              <a:ea typeface="Quattrocento Sans"/>
              <a:cs typeface="Quattrocento Sans"/>
              <a:sym typeface="Quattrocento Sans"/>
            </a:endParaRPr>
          </a:p>
        </p:txBody>
      </p:sp>
      <p:sp>
        <p:nvSpPr>
          <p:cNvPr id="340" name="Google Shape;340;p21"/>
          <p:cNvSpPr/>
          <p:nvPr/>
        </p:nvSpPr>
        <p:spPr>
          <a:xfrm>
            <a:off x="413330" y="1958650"/>
            <a:ext cx="1447434" cy="209847"/>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b="1" lang="it-IT" sz="1500">
                <a:solidFill>
                  <a:schemeClr val="lt1"/>
                </a:solidFill>
                <a:latin typeface="Quattrocento Sans"/>
                <a:ea typeface="Quattrocento Sans"/>
                <a:cs typeface="Quattrocento Sans"/>
                <a:sym typeface="Quattrocento Sans"/>
              </a:rPr>
              <a:t>Cardiopulmonary</a:t>
            </a:r>
            <a:endParaRPr b="1" sz="1500">
              <a:solidFill>
                <a:schemeClr val="lt1"/>
              </a:solidFill>
              <a:latin typeface="Quattrocento Sans"/>
              <a:ea typeface="Quattrocento Sans"/>
              <a:cs typeface="Quattrocento Sans"/>
              <a:sym typeface="Quattrocento Sans"/>
            </a:endParaRPr>
          </a:p>
        </p:txBody>
      </p:sp>
      <p:sp>
        <p:nvSpPr>
          <p:cNvPr id="341" name="Google Shape;341;p21"/>
          <p:cNvSpPr/>
          <p:nvPr/>
        </p:nvSpPr>
        <p:spPr>
          <a:xfrm rot="5400000">
            <a:off x="8837695" y="2719828"/>
            <a:ext cx="3927273" cy="1603636"/>
          </a:xfrm>
          <a:prstGeom prst="trapezoid">
            <a:avLst>
              <a:gd fmla="val 25000" name="adj"/>
            </a:avLst>
          </a:prstGeom>
          <a:gradFill>
            <a:gsLst>
              <a:gs pos="0">
                <a:srgbClr val="9A9A9A"/>
              </a:gs>
              <a:gs pos="50000">
                <a:srgbClr val="8D8D8D"/>
              </a:gs>
              <a:gs pos="100000">
                <a:srgbClr val="787878"/>
              </a:gs>
            </a:gsLst>
            <a:lin ang="5400000" scaled="0"/>
          </a:gra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Quattrocento Sans"/>
              <a:ea typeface="Quattrocento Sans"/>
              <a:cs typeface="Quattrocento Sans"/>
              <a:sym typeface="Quattrocento Sans"/>
            </a:endParaRPr>
          </a:p>
        </p:txBody>
      </p:sp>
      <p:sp>
        <p:nvSpPr>
          <p:cNvPr id="342" name="Google Shape;342;p21"/>
          <p:cNvSpPr/>
          <p:nvPr/>
        </p:nvSpPr>
        <p:spPr>
          <a:xfrm>
            <a:off x="10115531" y="1958650"/>
            <a:ext cx="1371600" cy="209847"/>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b="1" lang="it-IT" sz="1500">
                <a:solidFill>
                  <a:schemeClr val="lt1"/>
                </a:solidFill>
                <a:latin typeface="Quattrocento Sans"/>
                <a:ea typeface="Quattrocento Sans"/>
                <a:cs typeface="Quattrocento Sans"/>
                <a:sym typeface="Quattrocento Sans"/>
              </a:rPr>
              <a:t>Interdisciplinary</a:t>
            </a:r>
            <a:endParaRPr b="1" sz="1500">
              <a:solidFill>
                <a:schemeClr val="lt1"/>
              </a:solidFill>
              <a:latin typeface="Quattrocento Sans"/>
              <a:ea typeface="Quattrocento Sans"/>
              <a:cs typeface="Quattrocento Sans"/>
              <a:sym typeface="Quattrocento Sans"/>
            </a:endParaRPr>
          </a:p>
        </p:txBody>
      </p:sp>
      <p:sp>
        <p:nvSpPr>
          <p:cNvPr id="343" name="Google Shape;343;p21"/>
          <p:cNvSpPr/>
          <p:nvPr/>
        </p:nvSpPr>
        <p:spPr>
          <a:xfrm>
            <a:off x="9843737" y="2971649"/>
            <a:ext cx="1752042" cy="1984226"/>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lang="it-IT" sz="1400">
                <a:solidFill>
                  <a:schemeClr val="lt1"/>
                </a:solidFill>
                <a:latin typeface="Quattrocento Sans"/>
                <a:ea typeface="Quattrocento Sans"/>
                <a:cs typeface="Quattrocento Sans"/>
                <a:sym typeface="Quattrocento Sans"/>
              </a:rPr>
              <a:t>CPR</a:t>
            </a:r>
            <a:endParaRPr/>
          </a:p>
          <a:p>
            <a:pPr indent="0" lvl="0" marL="0" marR="0" rtl="0" algn="ctr">
              <a:spcBef>
                <a:spcPts val="0"/>
              </a:spcBef>
              <a:spcAft>
                <a:spcPts val="0"/>
              </a:spcAft>
              <a:buNone/>
            </a:pPr>
            <a:r>
              <a:rPr lang="it-IT" sz="1400">
                <a:solidFill>
                  <a:schemeClr val="lt1"/>
                </a:solidFill>
                <a:latin typeface="Quattrocento Sans"/>
                <a:ea typeface="Quattrocento Sans"/>
                <a:cs typeface="Quattrocento Sans"/>
                <a:sym typeface="Quattrocento Sans"/>
              </a:rPr>
              <a:t>Difficult Airway</a:t>
            </a:r>
            <a:endParaRPr/>
          </a:p>
          <a:p>
            <a:pPr indent="0" lvl="0" marL="0" marR="0" rtl="0" algn="ctr">
              <a:spcBef>
                <a:spcPts val="0"/>
              </a:spcBef>
              <a:spcAft>
                <a:spcPts val="0"/>
              </a:spcAft>
              <a:buNone/>
            </a:pPr>
            <a:r>
              <a:rPr lang="it-IT" sz="1400">
                <a:solidFill>
                  <a:schemeClr val="lt1"/>
                </a:solidFill>
                <a:latin typeface="Quattrocento Sans"/>
                <a:ea typeface="Quattrocento Sans"/>
                <a:cs typeface="Quattrocento Sans"/>
                <a:sym typeface="Quattrocento Sans"/>
              </a:rPr>
              <a:t>Dyspnea</a:t>
            </a:r>
            <a:endParaRPr/>
          </a:p>
          <a:p>
            <a:pPr indent="0" lvl="0" marL="0" marR="0" rtl="0" algn="ctr">
              <a:spcBef>
                <a:spcPts val="0"/>
              </a:spcBef>
              <a:spcAft>
                <a:spcPts val="0"/>
              </a:spcAft>
              <a:buNone/>
            </a:pPr>
            <a:r>
              <a:rPr lang="it-IT" sz="1400">
                <a:solidFill>
                  <a:schemeClr val="lt1"/>
                </a:solidFill>
                <a:latin typeface="Quattrocento Sans"/>
                <a:ea typeface="Quattrocento Sans"/>
                <a:cs typeface="Quattrocento Sans"/>
                <a:sym typeface="Quattrocento Sans"/>
              </a:rPr>
              <a:t>Thermal injury</a:t>
            </a:r>
            <a:endParaRPr b="1" sz="1400">
              <a:solidFill>
                <a:schemeClr val="lt1"/>
              </a:solidFill>
              <a:latin typeface="Quattrocento Sans"/>
              <a:ea typeface="Quattrocento Sans"/>
              <a:cs typeface="Quattrocento Sans"/>
              <a:sym typeface="Quattrocento Sans"/>
            </a:endParaRPr>
          </a:p>
          <a:p>
            <a:pPr indent="0" lvl="0" marL="0" marR="0" rtl="0" algn="ctr">
              <a:spcBef>
                <a:spcPts val="0"/>
              </a:spcBef>
              <a:spcAft>
                <a:spcPts val="0"/>
              </a:spcAft>
              <a:buNone/>
            </a:pPr>
            <a:r>
              <a:rPr lang="it-IT" sz="1400">
                <a:solidFill>
                  <a:schemeClr val="lt1"/>
                </a:solidFill>
                <a:latin typeface="Quattrocento Sans"/>
                <a:ea typeface="Quattrocento Sans"/>
                <a:cs typeface="Quattrocento Sans"/>
                <a:sym typeface="Quattrocento Sans"/>
              </a:rPr>
              <a:t>Multimorbidity</a:t>
            </a:r>
            <a:br>
              <a:rPr lang="it-IT" sz="1400">
                <a:solidFill>
                  <a:schemeClr val="lt1"/>
                </a:solidFill>
                <a:latin typeface="Quattrocento Sans"/>
                <a:ea typeface="Quattrocento Sans"/>
                <a:cs typeface="Quattrocento Sans"/>
                <a:sym typeface="Quattrocento Sans"/>
              </a:rPr>
            </a:br>
            <a:r>
              <a:rPr lang="it-IT" sz="1400">
                <a:solidFill>
                  <a:schemeClr val="lt1"/>
                </a:solidFill>
                <a:latin typeface="Quattrocento Sans"/>
                <a:ea typeface="Quattrocento Sans"/>
                <a:cs typeface="Quattrocento Sans"/>
                <a:sym typeface="Quattrocento Sans"/>
              </a:rPr>
              <a:t>Palliative Care</a:t>
            </a:r>
            <a:endParaRPr/>
          </a:p>
          <a:p>
            <a:pPr indent="0" lvl="0" marL="0" marR="0" rtl="0" algn="ctr">
              <a:spcBef>
                <a:spcPts val="0"/>
              </a:spcBef>
              <a:spcAft>
                <a:spcPts val="0"/>
              </a:spcAft>
              <a:buNone/>
            </a:pPr>
            <a:r>
              <a:rPr lang="it-IT" sz="1400">
                <a:solidFill>
                  <a:schemeClr val="lt1"/>
                </a:solidFill>
                <a:latin typeface="Quattrocento Sans"/>
                <a:ea typeface="Quattrocento Sans"/>
                <a:cs typeface="Quattrocento Sans"/>
                <a:sym typeface="Quattrocento Sans"/>
              </a:rPr>
              <a:t>Emergency in pregnancy</a:t>
            </a:r>
            <a:endParaRPr/>
          </a:p>
          <a:p>
            <a:pPr indent="0" lvl="0" marL="0" marR="0" rtl="0" algn="ctr">
              <a:spcBef>
                <a:spcPts val="0"/>
              </a:spcBef>
              <a:spcAft>
                <a:spcPts val="0"/>
              </a:spcAft>
              <a:buNone/>
            </a:pPr>
            <a:r>
              <a:t/>
            </a:r>
            <a:endParaRPr b="1" sz="1400">
              <a:solidFill>
                <a:schemeClr val="lt1"/>
              </a:solidFill>
              <a:latin typeface="Quattrocento Sans"/>
              <a:ea typeface="Quattrocento Sans"/>
              <a:cs typeface="Quattrocento Sans"/>
              <a:sym typeface="Quattrocento Sans"/>
            </a:endParaRPr>
          </a:p>
          <a:p>
            <a:pPr indent="0" lvl="0" marL="0" marR="0" rtl="0" algn="ctr">
              <a:lnSpc>
                <a:spcPct val="135714"/>
              </a:lnSpc>
              <a:spcBef>
                <a:spcPts val="0"/>
              </a:spcBef>
              <a:spcAft>
                <a:spcPts val="0"/>
              </a:spcAft>
              <a:buNone/>
            </a:pPr>
            <a:r>
              <a:t/>
            </a:r>
            <a:endParaRPr sz="1400">
              <a:solidFill>
                <a:schemeClr val="lt1"/>
              </a:solidFill>
              <a:latin typeface="Quattrocento Sans"/>
              <a:ea typeface="Quattrocento Sans"/>
              <a:cs typeface="Quattrocento Sans"/>
              <a:sym typeface="Quattrocento Sans"/>
            </a:endParaRPr>
          </a:p>
        </p:txBody>
      </p:sp>
      <p:sp>
        <p:nvSpPr>
          <p:cNvPr id="344" name="Google Shape;344;p21"/>
          <p:cNvSpPr/>
          <p:nvPr/>
        </p:nvSpPr>
        <p:spPr>
          <a:xfrm>
            <a:off x="1062682" y="696772"/>
            <a:ext cx="8143103" cy="5847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3200">
                <a:solidFill>
                  <a:srgbClr val="3F3F3F"/>
                </a:solidFill>
                <a:latin typeface="Quattrocento Sans"/>
                <a:ea typeface="Quattrocento Sans"/>
                <a:cs typeface="Quattrocento Sans"/>
                <a:sym typeface="Quattrocento Sans"/>
              </a:rPr>
              <a:t>Proposal</a:t>
            </a:r>
            <a:endParaRPr sz="3200">
              <a:solidFill>
                <a:srgbClr val="3F3F3F"/>
              </a:solidFill>
              <a:latin typeface="Quattrocento Sans"/>
              <a:ea typeface="Quattrocento Sans"/>
              <a:cs typeface="Quattrocento Sans"/>
              <a:sym typeface="Quattrocento Sans"/>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22"/>
          <p:cNvSpPr/>
          <p:nvPr/>
        </p:nvSpPr>
        <p:spPr>
          <a:xfrm rot="5400000">
            <a:off x="1758030" y="2735450"/>
            <a:ext cx="3927273" cy="1880223"/>
          </a:xfrm>
          <a:prstGeom prst="trapezoid">
            <a:avLst>
              <a:gd fmla="val 25000" name="adj"/>
            </a:avLst>
          </a:prstGeom>
          <a:gradFill>
            <a:gsLst>
              <a:gs pos="0">
                <a:srgbClr val="9A9A9A"/>
              </a:gs>
              <a:gs pos="50000">
                <a:srgbClr val="8D8D8D"/>
              </a:gs>
              <a:gs pos="100000">
                <a:srgbClr val="787878"/>
              </a:gs>
            </a:gsLst>
            <a:lin ang="5400000" scaled="0"/>
          </a:gra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Quattrocento Sans"/>
              <a:ea typeface="Quattrocento Sans"/>
              <a:cs typeface="Quattrocento Sans"/>
              <a:sym typeface="Quattrocento Sans"/>
            </a:endParaRPr>
          </a:p>
        </p:txBody>
      </p:sp>
      <p:sp>
        <p:nvSpPr>
          <p:cNvPr id="351" name="Google Shape;351;p22"/>
          <p:cNvSpPr/>
          <p:nvPr/>
        </p:nvSpPr>
        <p:spPr>
          <a:xfrm rot="5400000">
            <a:off x="4170463" y="2706206"/>
            <a:ext cx="3927273" cy="1880223"/>
          </a:xfrm>
          <a:prstGeom prst="trapezoid">
            <a:avLst>
              <a:gd fmla="val 25000" name="adj"/>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Quattrocento Sans"/>
              <a:ea typeface="Quattrocento Sans"/>
              <a:cs typeface="Quattrocento Sans"/>
              <a:sym typeface="Quattrocento Sans"/>
            </a:endParaRPr>
          </a:p>
        </p:txBody>
      </p:sp>
      <p:sp>
        <p:nvSpPr>
          <p:cNvPr id="352" name="Google Shape;352;p22"/>
          <p:cNvSpPr/>
          <p:nvPr/>
        </p:nvSpPr>
        <p:spPr>
          <a:xfrm rot="5400000">
            <a:off x="6542824" y="2737948"/>
            <a:ext cx="3927273" cy="1880223"/>
          </a:xfrm>
          <a:prstGeom prst="trapezoid">
            <a:avLst>
              <a:gd fmla="val 25000" name="adj"/>
            </a:avLst>
          </a:prstGeom>
          <a:gradFill>
            <a:gsLst>
              <a:gs pos="0">
                <a:srgbClr val="9A9A9A"/>
              </a:gs>
              <a:gs pos="50000">
                <a:srgbClr val="8D8D8D"/>
              </a:gs>
              <a:gs pos="100000">
                <a:srgbClr val="787878"/>
              </a:gs>
            </a:gsLst>
            <a:lin ang="5400000" scaled="0"/>
          </a:gra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Quattrocento Sans"/>
              <a:ea typeface="Quattrocento Sans"/>
              <a:cs typeface="Quattrocento Sans"/>
              <a:sym typeface="Quattrocento Sans"/>
            </a:endParaRPr>
          </a:p>
        </p:txBody>
      </p:sp>
      <p:sp>
        <p:nvSpPr>
          <p:cNvPr id="353" name="Google Shape;353;p22"/>
          <p:cNvSpPr/>
          <p:nvPr/>
        </p:nvSpPr>
        <p:spPr>
          <a:xfrm rot="5400000">
            <a:off x="9025785" y="2737948"/>
            <a:ext cx="3927273" cy="1880223"/>
          </a:xfrm>
          <a:prstGeom prst="trapezoid">
            <a:avLst>
              <a:gd fmla="val 25000" name="adj"/>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Quattrocento Sans"/>
              <a:ea typeface="Quattrocento Sans"/>
              <a:cs typeface="Quattrocento Sans"/>
              <a:sym typeface="Quattrocento Sans"/>
            </a:endParaRPr>
          </a:p>
        </p:txBody>
      </p:sp>
      <p:sp>
        <p:nvSpPr>
          <p:cNvPr id="354" name="Google Shape;354;p22"/>
          <p:cNvSpPr/>
          <p:nvPr/>
        </p:nvSpPr>
        <p:spPr>
          <a:xfrm rot="5400000">
            <a:off x="-612230" y="2737947"/>
            <a:ext cx="3927273" cy="1880223"/>
          </a:xfrm>
          <a:prstGeom prst="trapezoid">
            <a:avLst>
              <a:gd fmla="val 25000" name="adj"/>
            </a:avLst>
          </a:prstGeom>
          <a:solidFill>
            <a:srgbClr val="0070C0"/>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Quattrocento Sans"/>
              <a:ea typeface="Quattrocento Sans"/>
              <a:cs typeface="Quattrocento Sans"/>
              <a:sym typeface="Quattrocento Sans"/>
            </a:endParaRPr>
          </a:p>
        </p:txBody>
      </p:sp>
      <p:sp>
        <p:nvSpPr>
          <p:cNvPr id="355" name="Google Shape;355;p22"/>
          <p:cNvSpPr/>
          <p:nvPr/>
        </p:nvSpPr>
        <p:spPr>
          <a:xfrm>
            <a:off x="489396" y="2227358"/>
            <a:ext cx="1697080" cy="215444"/>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b="1" lang="it-IT" sz="1400">
                <a:solidFill>
                  <a:schemeClr val="lt1"/>
                </a:solidFill>
                <a:latin typeface="Quattrocento Sans"/>
                <a:ea typeface="Quattrocento Sans"/>
                <a:cs typeface="Quattrocento Sans"/>
                <a:sym typeface="Quattrocento Sans"/>
              </a:rPr>
              <a:t>Cardiopulmonary</a:t>
            </a:r>
            <a:endParaRPr b="1" sz="1400">
              <a:solidFill>
                <a:schemeClr val="lt1"/>
              </a:solidFill>
              <a:latin typeface="Quattrocento Sans"/>
              <a:ea typeface="Quattrocento Sans"/>
              <a:cs typeface="Quattrocento Sans"/>
              <a:sym typeface="Quattrocento Sans"/>
            </a:endParaRPr>
          </a:p>
        </p:txBody>
      </p:sp>
      <p:sp>
        <p:nvSpPr>
          <p:cNvPr id="356" name="Google Shape;356;p22"/>
          <p:cNvSpPr/>
          <p:nvPr/>
        </p:nvSpPr>
        <p:spPr>
          <a:xfrm>
            <a:off x="2848864" y="2227358"/>
            <a:ext cx="1608167" cy="215444"/>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b="1" lang="it-IT" sz="1400">
                <a:solidFill>
                  <a:schemeClr val="lt1"/>
                </a:solidFill>
                <a:latin typeface="Quattrocento Sans"/>
                <a:ea typeface="Quattrocento Sans"/>
                <a:cs typeface="Quattrocento Sans"/>
                <a:sym typeface="Quattrocento Sans"/>
              </a:rPr>
              <a:t>Trauma</a:t>
            </a:r>
            <a:endParaRPr b="1" sz="1400">
              <a:solidFill>
                <a:schemeClr val="lt1"/>
              </a:solidFill>
              <a:latin typeface="Quattrocento Sans"/>
              <a:ea typeface="Quattrocento Sans"/>
              <a:cs typeface="Quattrocento Sans"/>
              <a:sym typeface="Quattrocento Sans"/>
            </a:endParaRPr>
          </a:p>
        </p:txBody>
      </p:sp>
      <p:sp>
        <p:nvSpPr>
          <p:cNvPr id="357" name="Google Shape;357;p22"/>
          <p:cNvSpPr/>
          <p:nvPr/>
        </p:nvSpPr>
        <p:spPr>
          <a:xfrm>
            <a:off x="5310005" y="2198114"/>
            <a:ext cx="1608167" cy="215444"/>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b="1" lang="it-IT" sz="1400">
                <a:solidFill>
                  <a:schemeClr val="lt1"/>
                </a:solidFill>
                <a:latin typeface="Quattrocento Sans"/>
                <a:ea typeface="Quattrocento Sans"/>
                <a:cs typeface="Quattrocento Sans"/>
                <a:sym typeface="Quattrocento Sans"/>
              </a:rPr>
              <a:t>Neurology</a:t>
            </a:r>
            <a:endParaRPr b="1" sz="1400">
              <a:solidFill>
                <a:schemeClr val="lt1"/>
              </a:solidFill>
              <a:latin typeface="Quattrocento Sans"/>
              <a:ea typeface="Quattrocento Sans"/>
              <a:cs typeface="Quattrocento Sans"/>
              <a:sym typeface="Quattrocento Sans"/>
            </a:endParaRPr>
          </a:p>
        </p:txBody>
      </p:sp>
      <p:sp>
        <p:nvSpPr>
          <p:cNvPr id="358" name="Google Shape;358;p22"/>
          <p:cNvSpPr/>
          <p:nvPr/>
        </p:nvSpPr>
        <p:spPr>
          <a:xfrm>
            <a:off x="7724697" y="2248343"/>
            <a:ext cx="1608167" cy="215444"/>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b="1" lang="it-IT" sz="1400">
                <a:solidFill>
                  <a:schemeClr val="lt1"/>
                </a:solidFill>
                <a:latin typeface="Quattrocento Sans"/>
                <a:ea typeface="Quattrocento Sans"/>
                <a:cs typeface="Quattrocento Sans"/>
                <a:sym typeface="Quattrocento Sans"/>
              </a:rPr>
              <a:t>Shock</a:t>
            </a:r>
            <a:endParaRPr b="1" sz="1400">
              <a:solidFill>
                <a:schemeClr val="lt1"/>
              </a:solidFill>
              <a:latin typeface="Quattrocento Sans"/>
              <a:ea typeface="Quattrocento Sans"/>
              <a:cs typeface="Quattrocento Sans"/>
              <a:sym typeface="Quattrocento Sans"/>
            </a:endParaRPr>
          </a:p>
        </p:txBody>
      </p:sp>
      <p:sp>
        <p:nvSpPr>
          <p:cNvPr id="359" name="Google Shape;359;p22"/>
          <p:cNvSpPr/>
          <p:nvPr/>
        </p:nvSpPr>
        <p:spPr>
          <a:xfrm>
            <a:off x="10137035" y="2269328"/>
            <a:ext cx="1608167" cy="430887"/>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b="1" lang="it-IT" sz="1400">
                <a:solidFill>
                  <a:schemeClr val="lt1"/>
                </a:solidFill>
                <a:latin typeface="Quattrocento Sans"/>
                <a:ea typeface="Quattrocento Sans"/>
                <a:cs typeface="Quattrocento Sans"/>
                <a:sym typeface="Quattrocento Sans"/>
              </a:rPr>
              <a:t>Special Circumstances</a:t>
            </a:r>
            <a:endParaRPr b="1" sz="1400">
              <a:solidFill>
                <a:schemeClr val="lt1"/>
              </a:solidFill>
              <a:latin typeface="Quattrocento Sans"/>
              <a:ea typeface="Quattrocento Sans"/>
              <a:cs typeface="Quattrocento Sans"/>
              <a:sym typeface="Quattrocento Sans"/>
            </a:endParaRPr>
          </a:p>
        </p:txBody>
      </p:sp>
      <p:sp>
        <p:nvSpPr>
          <p:cNvPr id="360" name="Google Shape;360;p22"/>
          <p:cNvSpPr/>
          <p:nvPr/>
        </p:nvSpPr>
        <p:spPr>
          <a:xfrm>
            <a:off x="7642303" y="2752502"/>
            <a:ext cx="1791170" cy="1938992"/>
          </a:xfrm>
          <a:prstGeom prst="rect">
            <a:avLst/>
          </a:prstGeom>
          <a:noFill/>
          <a:ln>
            <a:noFill/>
          </a:ln>
        </p:spPr>
        <p:txBody>
          <a:bodyPr anchorCtr="0" anchor="t" bIns="0" lIns="0" spcFirstLastPara="1" rIns="0" wrap="square" tIns="0">
            <a:spAutoFit/>
          </a:bodyPr>
          <a:lstStyle/>
          <a:p>
            <a:pPr indent="-93663" lvl="0" marL="93663" marR="0" rtl="0" algn="l">
              <a:spcBef>
                <a:spcPts val="0"/>
              </a:spcBef>
              <a:spcAft>
                <a:spcPts val="0"/>
              </a:spcAft>
              <a:buClr>
                <a:schemeClr val="lt1"/>
              </a:buClr>
              <a:buSzPts val="1400"/>
              <a:buFont typeface="Arial"/>
              <a:buChar char="•"/>
            </a:pPr>
            <a:r>
              <a:rPr lang="it-IT" sz="1400">
                <a:solidFill>
                  <a:schemeClr val="lt1"/>
                </a:solidFill>
                <a:latin typeface="Quattrocento Sans"/>
                <a:ea typeface="Quattrocento Sans"/>
                <a:cs typeface="Quattrocento Sans"/>
                <a:sym typeface="Quattrocento Sans"/>
              </a:rPr>
              <a:t>Hypovolemic shock, e.g. Hemorrhagic shock</a:t>
            </a:r>
            <a:endParaRPr sz="1400">
              <a:solidFill>
                <a:schemeClr val="lt1"/>
              </a:solidFill>
              <a:latin typeface="Quattrocento Sans"/>
              <a:ea typeface="Quattrocento Sans"/>
              <a:cs typeface="Quattrocento Sans"/>
              <a:sym typeface="Quattrocento Sans"/>
            </a:endParaRPr>
          </a:p>
          <a:p>
            <a:pPr indent="-93663" lvl="0" marL="93663" marR="0" rtl="0" algn="l">
              <a:spcBef>
                <a:spcPts val="0"/>
              </a:spcBef>
              <a:spcAft>
                <a:spcPts val="0"/>
              </a:spcAft>
              <a:buClr>
                <a:schemeClr val="lt1"/>
              </a:buClr>
              <a:buSzPts val="1400"/>
              <a:buFont typeface="Arial"/>
              <a:buChar char="•"/>
            </a:pPr>
            <a:r>
              <a:rPr lang="it-IT" sz="1400">
                <a:solidFill>
                  <a:schemeClr val="lt1"/>
                </a:solidFill>
                <a:latin typeface="Quattrocento Sans"/>
                <a:ea typeface="Quattrocento Sans"/>
                <a:cs typeface="Quattrocento Sans"/>
                <a:sym typeface="Quattrocento Sans"/>
              </a:rPr>
              <a:t>Distributive shock - Sepsis, Anaphylaxis</a:t>
            </a:r>
            <a:endParaRPr sz="1400">
              <a:solidFill>
                <a:schemeClr val="lt1"/>
              </a:solidFill>
              <a:latin typeface="Quattrocento Sans"/>
              <a:ea typeface="Quattrocento Sans"/>
              <a:cs typeface="Quattrocento Sans"/>
              <a:sym typeface="Quattrocento Sans"/>
            </a:endParaRPr>
          </a:p>
          <a:p>
            <a:pPr indent="-93663" lvl="0" marL="93663" marR="0" rtl="0" algn="l">
              <a:spcBef>
                <a:spcPts val="0"/>
              </a:spcBef>
              <a:spcAft>
                <a:spcPts val="0"/>
              </a:spcAft>
              <a:buClr>
                <a:schemeClr val="lt1"/>
              </a:buClr>
              <a:buSzPts val="1400"/>
              <a:buFont typeface="Arial"/>
              <a:buChar char="•"/>
            </a:pPr>
            <a:r>
              <a:rPr lang="it-IT" sz="1400">
                <a:solidFill>
                  <a:schemeClr val="lt1"/>
                </a:solidFill>
                <a:latin typeface="Quattrocento Sans"/>
                <a:ea typeface="Quattrocento Sans"/>
                <a:cs typeface="Quattrocento Sans"/>
                <a:sym typeface="Quattrocento Sans"/>
              </a:rPr>
              <a:t>Cardiogenic shock- CPR</a:t>
            </a:r>
            <a:endParaRPr sz="1400">
              <a:solidFill>
                <a:schemeClr val="lt1"/>
              </a:solidFill>
              <a:latin typeface="Quattrocento Sans"/>
              <a:ea typeface="Quattrocento Sans"/>
              <a:cs typeface="Quattrocento Sans"/>
              <a:sym typeface="Quattrocento Sans"/>
            </a:endParaRPr>
          </a:p>
          <a:p>
            <a:pPr indent="-93663" lvl="0" marL="93663" marR="0" rtl="0" algn="l">
              <a:spcBef>
                <a:spcPts val="0"/>
              </a:spcBef>
              <a:spcAft>
                <a:spcPts val="0"/>
              </a:spcAft>
              <a:buClr>
                <a:schemeClr val="lt1"/>
              </a:buClr>
              <a:buSzPts val="1400"/>
              <a:buFont typeface="Arial"/>
              <a:buChar char="•"/>
            </a:pPr>
            <a:r>
              <a:rPr lang="it-IT" sz="1400">
                <a:solidFill>
                  <a:schemeClr val="lt1"/>
                </a:solidFill>
                <a:latin typeface="Quattrocento Sans"/>
                <a:ea typeface="Quattrocento Sans"/>
                <a:cs typeface="Quattrocento Sans"/>
                <a:sym typeface="Quattrocento Sans"/>
              </a:rPr>
              <a:t>Obstructive shock, e.g. Tension pneumothorax</a:t>
            </a:r>
            <a:endParaRPr sz="1400">
              <a:solidFill>
                <a:schemeClr val="lt1"/>
              </a:solidFill>
              <a:latin typeface="Quattrocento Sans"/>
              <a:ea typeface="Quattrocento Sans"/>
              <a:cs typeface="Quattrocento Sans"/>
              <a:sym typeface="Quattrocento Sans"/>
            </a:endParaRPr>
          </a:p>
        </p:txBody>
      </p:sp>
      <p:sp>
        <p:nvSpPr>
          <p:cNvPr id="361" name="Google Shape;361;p22"/>
          <p:cNvSpPr/>
          <p:nvPr/>
        </p:nvSpPr>
        <p:spPr>
          <a:xfrm>
            <a:off x="2851465" y="3200211"/>
            <a:ext cx="1692643" cy="1292662"/>
          </a:xfrm>
          <a:prstGeom prst="rect">
            <a:avLst/>
          </a:prstGeom>
          <a:noFill/>
          <a:ln>
            <a:noFill/>
          </a:ln>
        </p:spPr>
        <p:txBody>
          <a:bodyPr anchorCtr="0" anchor="t" bIns="0" lIns="0" spcFirstLastPara="1" rIns="0" wrap="square" tIns="0">
            <a:spAutoFit/>
          </a:bodyPr>
          <a:lstStyle/>
          <a:p>
            <a:pPr indent="-93663" lvl="0" marL="93663" marR="0" rtl="0" algn="l">
              <a:spcBef>
                <a:spcPts val="0"/>
              </a:spcBef>
              <a:spcAft>
                <a:spcPts val="0"/>
              </a:spcAft>
              <a:buClr>
                <a:schemeClr val="lt1"/>
              </a:buClr>
              <a:buSzPts val="1400"/>
              <a:buFont typeface="Arial"/>
              <a:buChar char="•"/>
            </a:pPr>
            <a:r>
              <a:rPr lang="it-IT" sz="1400">
                <a:solidFill>
                  <a:schemeClr val="lt1"/>
                </a:solidFill>
                <a:latin typeface="Quattrocento Sans"/>
                <a:ea typeface="Quattrocento Sans"/>
                <a:cs typeface="Quattrocento Sans"/>
                <a:sym typeface="Quattrocento Sans"/>
              </a:rPr>
              <a:t>Polytrauma</a:t>
            </a:r>
            <a:endParaRPr sz="1400">
              <a:solidFill>
                <a:schemeClr val="lt1"/>
              </a:solidFill>
              <a:latin typeface="Quattrocento Sans"/>
              <a:ea typeface="Quattrocento Sans"/>
              <a:cs typeface="Quattrocento Sans"/>
              <a:sym typeface="Quattrocento Sans"/>
            </a:endParaRPr>
          </a:p>
          <a:p>
            <a:pPr indent="-93663" lvl="0" marL="93663" marR="0" rtl="0" algn="l">
              <a:spcBef>
                <a:spcPts val="0"/>
              </a:spcBef>
              <a:spcAft>
                <a:spcPts val="0"/>
              </a:spcAft>
              <a:buClr>
                <a:schemeClr val="lt1"/>
              </a:buClr>
              <a:buSzPts val="1400"/>
              <a:buFont typeface="Arial"/>
              <a:buChar char="•"/>
            </a:pPr>
            <a:r>
              <a:rPr lang="it-IT" sz="1400">
                <a:solidFill>
                  <a:schemeClr val="lt1"/>
                </a:solidFill>
                <a:latin typeface="Quattrocento Sans"/>
                <a:ea typeface="Quattrocento Sans"/>
                <a:cs typeface="Quattrocento Sans"/>
                <a:sym typeface="Quattrocento Sans"/>
              </a:rPr>
              <a:t>Traumatic brain injury</a:t>
            </a:r>
            <a:endParaRPr sz="1400">
              <a:solidFill>
                <a:schemeClr val="lt1"/>
              </a:solidFill>
              <a:latin typeface="Quattrocento Sans"/>
              <a:ea typeface="Quattrocento Sans"/>
              <a:cs typeface="Quattrocento Sans"/>
              <a:sym typeface="Quattrocento Sans"/>
            </a:endParaRPr>
          </a:p>
          <a:p>
            <a:pPr indent="-93663" lvl="0" marL="93663" marR="0" rtl="0" algn="l">
              <a:spcBef>
                <a:spcPts val="0"/>
              </a:spcBef>
              <a:spcAft>
                <a:spcPts val="0"/>
              </a:spcAft>
              <a:buClr>
                <a:schemeClr val="lt1"/>
              </a:buClr>
              <a:buSzPts val="1400"/>
              <a:buFont typeface="Arial"/>
              <a:buChar char="•"/>
            </a:pPr>
            <a:r>
              <a:rPr lang="it-IT" sz="1400">
                <a:solidFill>
                  <a:schemeClr val="lt1"/>
                </a:solidFill>
                <a:latin typeface="Quattrocento Sans"/>
                <a:ea typeface="Quattrocento Sans"/>
                <a:cs typeface="Quattrocento Sans"/>
                <a:sym typeface="Quattrocento Sans"/>
              </a:rPr>
              <a:t>Abdominal Trauma</a:t>
            </a:r>
            <a:endParaRPr sz="1400">
              <a:solidFill>
                <a:schemeClr val="lt1"/>
              </a:solidFill>
              <a:latin typeface="Quattrocento Sans"/>
              <a:ea typeface="Quattrocento Sans"/>
              <a:cs typeface="Quattrocento Sans"/>
              <a:sym typeface="Quattrocento Sans"/>
            </a:endParaRPr>
          </a:p>
          <a:p>
            <a:pPr indent="-93663" lvl="0" marL="93663" marR="0" rtl="0" algn="l">
              <a:spcBef>
                <a:spcPts val="0"/>
              </a:spcBef>
              <a:spcAft>
                <a:spcPts val="0"/>
              </a:spcAft>
              <a:buClr>
                <a:schemeClr val="lt1"/>
              </a:buClr>
              <a:buSzPts val="1400"/>
              <a:buFont typeface="Arial"/>
              <a:buChar char="•"/>
            </a:pPr>
            <a:r>
              <a:rPr lang="it-IT" sz="1400">
                <a:solidFill>
                  <a:schemeClr val="lt1"/>
                </a:solidFill>
                <a:latin typeface="Quattrocento Sans"/>
                <a:ea typeface="Quattrocento Sans"/>
                <a:cs typeface="Quattrocento Sans"/>
                <a:sym typeface="Quattrocento Sans"/>
              </a:rPr>
              <a:t>Musculoskeletal Trauma</a:t>
            </a:r>
            <a:endParaRPr sz="1400">
              <a:solidFill>
                <a:schemeClr val="lt1"/>
              </a:solidFill>
              <a:latin typeface="Quattrocento Sans"/>
              <a:ea typeface="Quattrocento Sans"/>
              <a:cs typeface="Quattrocento Sans"/>
              <a:sym typeface="Quattrocento Sans"/>
            </a:endParaRPr>
          </a:p>
        </p:txBody>
      </p:sp>
      <p:sp>
        <p:nvSpPr>
          <p:cNvPr id="362" name="Google Shape;362;p22"/>
          <p:cNvSpPr/>
          <p:nvPr/>
        </p:nvSpPr>
        <p:spPr>
          <a:xfrm>
            <a:off x="5318905" y="3154785"/>
            <a:ext cx="1733762" cy="1292662"/>
          </a:xfrm>
          <a:prstGeom prst="rect">
            <a:avLst/>
          </a:prstGeom>
          <a:noFill/>
          <a:ln>
            <a:noFill/>
          </a:ln>
        </p:spPr>
        <p:txBody>
          <a:bodyPr anchorCtr="0" anchor="t" bIns="0" lIns="0" spcFirstLastPara="1" rIns="0" wrap="square" tIns="0">
            <a:spAutoFit/>
          </a:bodyPr>
          <a:lstStyle/>
          <a:p>
            <a:pPr indent="-93663" lvl="0" marL="93663" marR="0" rtl="0" algn="l">
              <a:spcBef>
                <a:spcPts val="0"/>
              </a:spcBef>
              <a:spcAft>
                <a:spcPts val="0"/>
              </a:spcAft>
              <a:buClr>
                <a:schemeClr val="lt1"/>
              </a:buClr>
              <a:buSzPts val="1400"/>
              <a:buFont typeface="Arial"/>
              <a:buChar char="•"/>
            </a:pPr>
            <a:r>
              <a:rPr lang="it-IT" sz="1400">
                <a:solidFill>
                  <a:schemeClr val="lt1"/>
                </a:solidFill>
                <a:latin typeface="Quattrocento Sans"/>
                <a:ea typeface="Quattrocento Sans"/>
                <a:cs typeface="Quattrocento Sans"/>
                <a:sym typeface="Quattrocento Sans"/>
              </a:rPr>
              <a:t>Stroke</a:t>
            </a:r>
            <a:endParaRPr sz="1400">
              <a:solidFill>
                <a:schemeClr val="lt1"/>
              </a:solidFill>
              <a:latin typeface="Quattrocento Sans"/>
              <a:ea typeface="Quattrocento Sans"/>
              <a:cs typeface="Quattrocento Sans"/>
              <a:sym typeface="Quattrocento Sans"/>
            </a:endParaRPr>
          </a:p>
          <a:p>
            <a:pPr indent="-93663" lvl="0" marL="93663" marR="0" rtl="0" algn="l">
              <a:spcBef>
                <a:spcPts val="0"/>
              </a:spcBef>
              <a:spcAft>
                <a:spcPts val="0"/>
              </a:spcAft>
              <a:buClr>
                <a:schemeClr val="lt1"/>
              </a:buClr>
              <a:buSzPts val="1400"/>
              <a:buFont typeface="Arial"/>
              <a:buChar char="•"/>
            </a:pPr>
            <a:r>
              <a:rPr lang="it-IT" sz="1400">
                <a:solidFill>
                  <a:schemeClr val="lt1"/>
                </a:solidFill>
                <a:latin typeface="Quattrocento Sans"/>
                <a:ea typeface="Quattrocento Sans"/>
                <a:cs typeface="Quattrocento Sans"/>
                <a:sym typeface="Quattrocento Sans"/>
              </a:rPr>
              <a:t>Intracranial Hemorrhage</a:t>
            </a:r>
            <a:endParaRPr sz="1400">
              <a:solidFill>
                <a:schemeClr val="lt1"/>
              </a:solidFill>
              <a:latin typeface="Quattrocento Sans"/>
              <a:ea typeface="Quattrocento Sans"/>
              <a:cs typeface="Quattrocento Sans"/>
              <a:sym typeface="Quattrocento Sans"/>
            </a:endParaRPr>
          </a:p>
          <a:p>
            <a:pPr indent="-93663" lvl="0" marL="93663" marR="0" rtl="0" algn="l">
              <a:spcBef>
                <a:spcPts val="0"/>
              </a:spcBef>
              <a:spcAft>
                <a:spcPts val="0"/>
              </a:spcAft>
              <a:buClr>
                <a:schemeClr val="lt1"/>
              </a:buClr>
              <a:buSzPts val="1400"/>
              <a:buFont typeface="Arial"/>
              <a:buChar char="•"/>
            </a:pPr>
            <a:r>
              <a:rPr lang="it-IT" sz="1400">
                <a:solidFill>
                  <a:schemeClr val="lt1"/>
                </a:solidFill>
                <a:latin typeface="Quattrocento Sans"/>
                <a:ea typeface="Quattrocento Sans"/>
                <a:cs typeface="Quattrocento Sans"/>
                <a:sym typeface="Quattrocento Sans"/>
              </a:rPr>
              <a:t>Epilepsy</a:t>
            </a:r>
            <a:endParaRPr sz="1400">
              <a:solidFill>
                <a:schemeClr val="lt1"/>
              </a:solidFill>
              <a:latin typeface="Quattrocento Sans"/>
              <a:ea typeface="Quattrocento Sans"/>
              <a:cs typeface="Quattrocento Sans"/>
              <a:sym typeface="Quattrocento Sans"/>
            </a:endParaRPr>
          </a:p>
          <a:p>
            <a:pPr indent="-93663" lvl="0" marL="93663" marR="0" rtl="0" algn="l">
              <a:spcBef>
                <a:spcPts val="0"/>
              </a:spcBef>
              <a:spcAft>
                <a:spcPts val="0"/>
              </a:spcAft>
              <a:buClr>
                <a:schemeClr val="lt1"/>
              </a:buClr>
              <a:buSzPts val="1400"/>
              <a:buFont typeface="Arial"/>
              <a:buChar char="•"/>
            </a:pPr>
            <a:r>
              <a:rPr lang="it-IT" sz="1400">
                <a:solidFill>
                  <a:schemeClr val="lt1"/>
                </a:solidFill>
                <a:latin typeface="Quattrocento Sans"/>
                <a:ea typeface="Quattrocento Sans"/>
                <a:cs typeface="Quattrocento Sans"/>
                <a:sym typeface="Quattrocento Sans"/>
              </a:rPr>
              <a:t>Psychosis </a:t>
            </a:r>
            <a:endParaRPr sz="1400">
              <a:solidFill>
                <a:schemeClr val="lt1"/>
              </a:solidFill>
              <a:latin typeface="Quattrocento Sans"/>
              <a:ea typeface="Quattrocento Sans"/>
              <a:cs typeface="Quattrocento Sans"/>
              <a:sym typeface="Quattrocento Sans"/>
            </a:endParaRPr>
          </a:p>
          <a:p>
            <a:pPr indent="-93663" lvl="0" marL="93663" marR="0" rtl="0" algn="l">
              <a:spcBef>
                <a:spcPts val="0"/>
              </a:spcBef>
              <a:spcAft>
                <a:spcPts val="0"/>
              </a:spcAft>
              <a:buClr>
                <a:schemeClr val="lt1"/>
              </a:buClr>
              <a:buSzPts val="1400"/>
              <a:buFont typeface="Arial"/>
              <a:buChar char="•"/>
            </a:pPr>
            <a:r>
              <a:rPr lang="it-IT" sz="1400">
                <a:solidFill>
                  <a:schemeClr val="lt1"/>
                </a:solidFill>
                <a:latin typeface="Quattrocento Sans"/>
                <a:ea typeface="Quattrocento Sans"/>
                <a:cs typeface="Quattrocento Sans"/>
                <a:sym typeface="Quattrocento Sans"/>
              </a:rPr>
              <a:t>Hypoglycemia</a:t>
            </a:r>
            <a:endParaRPr sz="1400">
              <a:solidFill>
                <a:schemeClr val="lt1"/>
              </a:solidFill>
              <a:latin typeface="Quattrocento Sans"/>
              <a:ea typeface="Quattrocento Sans"/>
              <a:cs typeface="Quattrocento Sans"/>
              <a:sym typeface="Quattrocento Sans"/>
            </a:endParaRPr>
          </a:p>
        </p:txBody>
      </p:sp>
      <p:sp>
        <p:nvSpPr>
          <p:cNvPr id="363" name="Google Shape;363;p22"/>
          <p:cNvSpPr/>
          <p:nvPr/>
        </p:nvSpPr>
        <p:spPr>
          <a:xfrm>
            <a:off x="471840" y="3200211"/>
            <a:ext cx="1769233" cy="1508105"/>
          </a:xfrm>
          <a:prstGeom prst="rect">
            <a:avLst/>
          </a:prstGeom>
          <a:noFill/>
          <a:ln>
            <a:noFill/>
          </a:ln>
        </p:spPr>
        <p:txBody>
          <a:bodyPr anchorCtr="0" anchor="t" bIns="0" lIns="0" spcFirstLastPara="1" rIns="0" wrap="square" tIns="0">
            <a:spAutoFit/>
          </a:bodyPr>
          <a:lstStyle/>
          <a:p>
            <a:pPr indent="-93663" lvl="0" marL="93663" marR="0" rtl="0" algn="l">
              <a:spcBef>
                <a:spcPts val="0"/>
              </a:spcBef>
              <a:spcAft>
                <a:spcPts val="0"/>
              </a:spcAft>
              <a:buClr>
                <a:schemeClr val="lt1"/>
              </a:buClr>
              <a:buSzPts val="1400"/>
              <a:buFont typeface="Arial"/>
              <a:buChar char="•"/>
            </a:pPr>
            <a:r>
              <a:rPr lang="it-IT" sz="1400">
                <a:solidFill>
                  <a:schemeClr val="lt1"/>
                </a:solidFill>
                <a:latin typeface="Quattrocento Sans"/>
                <a:ea typeface="Quattrocento Sans"/>
                <a:cs typeface="Quattrocento Sans"/>
                <a:sym typeface="Quattrocento Sans"/>
              </a:rPr>
              <a:t>ACS</a:t>
            </a:r>
            <a:endParaRPr sz="1400">
              <a:solidFill>
                <a:schemeClr val="lt1"/>
              </a:solidFill>
              <a:latin typeface="Quattrocento Sans"/>
              <a:ea typeface="Quattrocento Sans"/>
              <a:cs typeface="Quattrocento Sans"/>
              <a:sym typeface="Quattrocento Sans"/>
            </a:endParaRPr>
          </a:p>
          <a:p>
            <a:pPr indent="-93663" lvl="0" marL="93663" marR="0" rtl="0" algn="l">
              <a:spcBef>
                <a:spcPts val="0"/>
              </a:spcBef>
              <a:spcAft>
                <a:spcPts val="0"/>
              </a:spcAft>
              <a:buClr>
                <a:schemeClr val="lt1"/>
              </a:buClr>
              <a:buSzPts val="1400"/>
              <a:buFont typeface="Arial"/>
              <a:buChar char="•"/>
            </a:pPr>
            <a:r>
              <a:rPr lang="it-IT" sz="1400">
                <a:solidFill>
                  <a:schemeClr val="lt1"/>
                </a:solidFill>
                <a:latin typeface="Quattrocento Sans"/>
                <a:ea typeface="Quattrocento Sans"/>
                <a:cs typeface="Quattrocento Sans"/>
                <a:sym typeface="Quattrocento Sans"/>
              </a:rPr>
              <a:t>Tachyarrhythmia</a:t>
            </a:r>
            <a:endParaRPr sz="1400">
              <a:solidFill>
                <a:schemeClr val="lt1"/>
              </a:solidFill>
              <a:latin typeface="Quattrocento Sans"/>
              <a:ea typeface="Quattrocento Sans"/>
              <a:cs typeface="Quattrocento Sans"/>
              <a:sym typeface="Quattrocento Sans"/>
            </a:endParaRPr>
          </a:p>
          <a:p>
            <a:pPr indent="-93663" lvl="0" marL="93663" marR="0" rtl="0" algn="l">
              <a:spcBef>
                <a:spcPts val="0"/>
              </a:spcBef>
              <a:spcAft>
                <a:spcPts val="0"/>
              </a:spcAft>
              <a:buClr>
                <a:schemeClr val="lt1"/>
              </a:buClr>
              <a:buSzPts val="1400"/>
              <a:buFont typeface="Arial"/>
              <a:buChar char="•"/>
            </a:pPr>
            <a:r>
              <a:rPr lang="it-IT" sz="1400">
                <a:solidFill>
                  <a:schemeClr val="lt1"/>
                </a:solidFill>
                <a:latin typeface="Quattrocento Sans"/>
                <a:ea typeface="Quattrocento Sans"/>
                <a:cs typeface="Quattrocento Sans"/>
                <a:sym typeface="Quattrocento Sans"/>
              </a:rPr>
              <a:t>Bradyarrythmia</a:t>
            </a:r>
            <a:endParaRPr sz="1400">
              <a:solidFill>
                <a:schemeClr val="lt1"/>
              </a:solidFill>
              <a:latin typeface="Quattrocento Sans"/>
              <a:ea typeface="Quattrocento Sans"/>
              <a:cs typeface="Quattrocento Sans"/>
              <a:sym typeface="Quattrocento Sans"/>
            </a:endParaRPr>
          </a:p>
          <a:p>
            <a:pPr indent="-93663" lvl="0" marL="93663" marR="0" rtl="0" algn="l">
              <a:spcBef>
                <a:spcPts val="0"/>
              </a:spcBef>
              <a:spcAft>
                <a:spcPts val="0"/>
              </a:spcAft>
              <a:buClr>
                <a:schemeClr val="lt1"/>
              </a:buClr>
              <a:buSzPts val="1400"/>
              <a:buFont typeface="Arial"/>
              <a:buChar char="•"/>
            </a:pPr>
            <a:r>
              <a:rPr lang="it-IT" sz="1400">
                <a:solidFill>
                  <a:schemeClr val="lt1"/>
                </a:solidFill>
                <a:latin typeface="Quattrocento Sans"/>
                <a:ea typeface="Quattrocento Sans"/>
                <a:cs typeface="Quattrocento Sans"/>
                <a:sym typeface="Quattrocento Sans"/>
              </a:rPr>
              <a:t>Hypertension/ Hypertensive crisis</a:t>
            </a:r>
            <a:endParaRPr sz="1400">
              <a:solidFill>
                <a:schemeClr val="lt1"/>
              </a:solidFill>
              <a:latin typeface="Quattrocento Sans"/>
              <a:ea typeface="Quattrocento Sans"/>
              <a:cs typeface="Quattrocento Sans"/>
              <a:sym typeface="Quattrocento Sans"/>
            </a:endParaRPr>
          </a:p>
          <a:p>
            <a:pPr indent="-93663" lvl="0" marL="93663" marR="0" rtl="0" algn="l">
              <a:spcBef>
                <a:spcPts val="0"/>
              </a:spcBef>
              <a:spcAft>
                <a:spcPts val="0"/>
              </a:spcAft>
              <a:buClr>
                <a:schemeClr val="lt1"/>
              </a:buClr>
              <a:buSzPts val="1400"/>
              <a:buFont typeface="Arial"/>
              <a:buChar char="•"/>
            </a:pPr>
            <a:r>
              <a:rPr lang="it-IT" sz="1400">
                <a:solidFill>
                  <a:schemeClr val="lt1"/>
                </a:solidFill>
                <a:latin typeface="Quattrocento Sans"/>
                <a:ea typeface="Quattrocento Sans"/>
                <a:cs typeface="Quattrocento Sans"/>
                <a:sym typeface="Quattrocento Sans"/>
              </a:rPr>
              <a:t>Respiratory failure and Airway Management</a:t>
            </a:r>
            <a:endParaRPr sz="1400">
              <a:solidFill>
                <a:schemeClr val="lt1"/>
              </a:solidFill>
              <a:latin typeface="Quattrocento Sans"/>
              <a:ea typeface="Quattrocento Sans"/>
              <a:cs typeface="Quattrocento Sans"/>
              <a:sym typeface="Quattrocento Sans"/>
            </a:endParaRPr>
          </a:p>
        </p:txBody>
      </p:sp>
      <p:sp>
        <p:nvSpPr>
          <p:cNvPr id="364" name="Google Shape;364;p22"/>
          <p:cNvSpPr/>
          <p:nvPr/>
        </p:nvSpPr>
        <p:spPr>
          <a:xfrm>
            <a:off x="10255567" y="2984767"/>
            <a:ext cx="1608167" cy="1938992"/>
          </a:xfrm>
          <a:prstGeom prst="rect">
            <a:avLst/>
          </a:prstGeom>
          <a:noFill/>
          <a:ln>
            <a:noFill/>
          </a:ln>
        </p:spPr>
        <p:txBody>
          <a:bodyPr anchorCtr="0" anchor="t" bIns="0" lIns="0" spcFirstLastPara="1" rIns="0" wrap="square" tIns="0">
            <a:spAutoFit/>
          </a:bodyPr>
          <a:lstStyle/>
          <a:p>
            <a:pPr indent="-93663" lvl="0" marL="93663" marR="0" rtl="0" algn="l">
              <a:spcBef>
                <a:spcPts val="0"/>
              </a:spcBef>
              <a:spcAft>
                <a:spcPts val="0"/>
              </a:spcAft>
              <a:buClr>
                <a:schemeClr val="lt1"/>
              </a:buClr>
              <a:buSzPts val="1400"/>
              <a:buFont typeface="Arial"/>
              <a:buChar char="•"/>
            </a:pPr>
            <a:r>
              <a:rPr lang="it-IT" sz="1400">
                <a:solidFill>
                  <a:schemeClr val="lt1"/>
                </a:solidFill>
                <a:latin typeface="Quattrocento Sans"/>
                <a:ea typeface="Quattrocento Sans"/>
                <a:cs typeface="Quattrocento Sans"/>
                <a:sym typeface="Quattrocento Sans"/>
              </a:rPr>
              <a:t>Childbirth</a:t>
            </a:r>
            <a:endParaRPr sz="1400">
              <a:solidFill>
                <a:schemeClr val="lt1"/>
              </a:solidFill>
              <a:latin typeface="Quattrocento Sans"/>
              <a:ea typeface="Quattrocento Sans"/>
              <a:cs typeface="Quattrocento Sans"/>
              <a:sym typeface="Quattrocento Sans"/>
            </a:endParaRPr>
          </a:p>
          <a:p>
            <a:pPr indent="-93663" lvl="0" marL="93663" marR="0" rtl="0" algn="l">
              <a:spcBef>
                <a:spcPts val="0"/>
              </a:spcBef>
              <a:spcAft>
                <a:spcPts val="0"/>
              </a:spcAft>
              <a:buClr>
                <a:schemeClr val="lt1"/>
              </a:buClr>
              <a:buSzPts val="1400"/>
              <a:buFont typeface="Arial"/>
              <a:buChar char="•"/>
            </a:pPr>
            <a:r>
              <a:rPr lang="it-IT" sz="1400">
                <a:solidFill>
                  <a:schemeClr val="lt1"/>
                </a:solidFill>
                <a:latin typeface="Quattrocento Sans"/>
                <a:ea typeface="Quattrocento Sans"/>
                <a:cs typeface="Quattrocento Sans"/>
                <a:sym typeface="Quattrocento Sans"/>
              </a:rPr>
              <a:t>Infant Dyspnea</a:t>
            </a:r>
            <a:endParaRPr sz="1400">
              <a:solidFill>
                <a:schemeClr val="lt1"/>
              </a:solidFill>
              <a:latin typeface="Quattrocento Sans"/>
              <a:ea typeface="Quattrocento Sans"/>
              <a:cs typeface="Quattrocento Sans"/>
              <a:sym typeface="Quattrocento Sans"/>
            </a:endParaRPr>
          </a:p>
          <a:p>
            <a:pPr indent="-93663" lvl="0" marL="93663" marR="0" rtl="0" algn="l">
              <a:spcBef>
                <a:spcPts val="0"/>
              </a:spcBef>
              <a:spcAft>
                <a:spcPts val="0"/>
              </a:spcAft>
              <a:buClr>
                <a:schemeClr val="lt1"/>
              </a:buClr>
              <a:buSzPts val="1400"/>
              <a:buFont typeface="Arial"/>
              <a:buChar char="•"/>
            </a:pPr>
            <a:r>
              <a:rPr lang="it-IT" sz="1400">
                <a:solidFill>
                  <a:schemeClr val="lt1"/>
                </a:solidFill>
                <a:latin typeface="Quattrocento Sans"/>
                <a:ea typeface="Quattrocento Sans"/>
                <a:cs typeface="Quattrocento Sans"/>
                <a:sym typeface="Quattrocento Sans"/>
              </a:rPr>
              <a:t>Emergency in pregnancy</a:t>
            </a:r>
            <a:endParaRPr sz="1400">
              <a:solidFill>
                <a:schemeClr val="lt1"/>
              </a:solidFill>
              <a:latin typeface="Quattrocento Sans"/>
              <a:ea typeface="Quattrocento Sans"/>
              <a:cs typeface="Quattrocento Sans"/>
              <a:sym typeface="Quattrocento Sans"/>
            </a:endParaRPr>
          </a:p>
          <a:p>
            <a:pPr indent="-93663" lvl="0" marL="93663" marR="0" rtl="0" algn="l">
              <a:spcBef>
                <a:spcPts val="0"/>
              </a:spcBef>
              <a:spcAft>
                <a:spcPts val="0"/>
              </a:spcAft>
              <a:buClr>
                <a:schemeClr val="lt1"/>
              </a:buClr>
              <a:buSzPts val="1400"/>
              <a:buFont typeface="Arial"/>
              <a:buChar char="•"/>
            </a:pPr>
            <a:r>
              <a:rPr lang="it-IT" sz="1400">
                <a:solidFill>
                  <a:schemeClr val="lt1"/>
                </a:solidFill>
                <a:latin typeface="Quattrocento Sans"/>
                <a:ea typeface="Quattrocento Sans"/>
                <a:cs typeface="Quattrocento Sans"/>
                <a:sym typeface="Quattrocento Sans"/>
              </a:rPr>
              <a:t>Thermal injury</a:t>
            </a:r>
            <a:endParaRPr sz="1400">
              <a:solidFill>
                <a:schemeClr val="lt1"/>
              </a:solidFill>
              <a:latin typeface="Quattrocento Sans"/>
              <a:ea typeface="Quattrocento Sans"/>
              <a:cs typeface="Quattrocento Sans"/>
              <a:sym typeface="Quattrocento Sans"/>
            </a:endParaRPr>
          </a:p>
          <a:p>
            <a:pPr indent="-93663" lvl="0" marL="93663" marR="0" rtl="0" algn="l">
              <a:spcBef>
                <a:spcPts val="0"/>
              </a:spcBef>
              <a:spcAft>
                <a:spcPts val="0"/>
              </a:spcAft>
              <a:buClr>
                <a:schemeClr val="lt1"/>
              </a:buClr>
              <a:buSzPts val="1400"/>
              <a:buFont typeface="Arial"/>
              <a:buChar char="•"/>
            </a:pPr>
            <a:r>
              <a:rPr lang="it-IT" sz="1400">
                <a:solidFill>
                  <a:schemeClr val="lt1"/>
                </a:solidFill>
                <a:latin typeface="Quattrocento Sans"/>
                <a:ea typeface="Quattrocento Sans"/>
                <a:cs typeface="Quattrocento Sans"/>
                <a:sym typeface="Quattrocento Sans"/>
              </a:rPr>
              <a:t>Toxicological emergencies</a:t>
            </a:r>
            <a:endParaRPr sz="1400">
              <a:solidFill>
                <a:schemeClr val="lt1"/>
              </a:solidFill>
              <a:latin typeface="Quattrocento Sans"/>
              <a:ea typeface="Quattrocento Sans"/>
              <a:cs typeface="Quattrocento Sans"/>
              <a:sym typeface="Quattrocento Sans"/>
            </a:endParaRPr>
          </a:p>
          <a:p>
            <a:pPr indent="-93663" lvl="0" marL="93663" marR="0" rtl="0" algn="l">
              <a:spcBef>
                <a:spcPts val="0"/>
              </a:spcBef>
              <a:spcAft>
                <a:spcPts val="0"/>
              </a:spcAft>
              <a:buClr>
                <a:schemeClr val="lt1"/>
              </a:buClr>
              <a:buSzPts val="1400"/>
              <a:buFont typeface="Arial"/>
              <a:buChar char="•"/>
            </a:pPr>
            <a:r>
              <a:rPr lang="it-IT" sz="1400">
                <a:solidFill>
                  <a:schemeClr val="lt1"/>
                </a:solidFill>
                <a:latin typeface="Quattrocento Sans"/>
                <a:ea typeface="Quattrocento Sans"/>
                <a:cs typeface="Quattrocento Sans"/>
                <a:sym typeface="Quattrocento Sans"/>
              </a:rPr>
              <a:t>Multimorbidity and Palliative Care</a:t>
            </a:r>
            <a:endParaRPr sz="1400">
              <a:solidFill>
                <a:schemeClr val="lt1"/>
              </a:solidFill>
              <a:latin typeface="Quattrocento Sans"/>
              <a:ea typeface="Quattrocento Sans"/>
              <a:cs typeface="Quattrocento Sans"/>
              <a:sym typeface="Quattrocento Sans"/>
            </a:endParaRPr>
          </a:p>
        </p:txBody>
      </p:sp>
      <p:sp>
        <p:nvSpPr>
          <p:cNvPr id="365" name="Google Shape;365;p22"/>
          <p:cNvSpPr/>
          <p:nvPr/>
        </p:nvSpPr>
        <p:spPr>
          <a:xfrm>
            <a:off x="1062682" y="696772"/>
            <a:ext cx="8143103" cy="5847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3200">
                <a:solidFill>
                  <a:srgbClr val="3F3F3F"/>
                </a:solidFill>
                <a:latin typeface="Quattrocento Sans"/>
                <a:ea typeface="Quattrocento Sans"/>
                <a:cs typeface="Quattrocento Sans"/>
                <a:sym typeface="Quattrocento Sans"/>
              </a:rPr>
              <a:t>Modified Proposal after Conversation</a:t>
            </a:r>
            <a:endParaRPr sz="3200">
              <a:solidFill>
                <a:srgbClr val="3F3F3F"/>
              </a:solidFill>
              <a:latin typeface="Quattrocento Sans"/>
              <a:ea typeface="Quattrocento Sans"/>
              <a:cs typeface="Quattrocento Sans"/>
              <a:sym typeface="Quattrocento Sans"/>
            </a:endParaRPr>
          </a:p>
        </p:txBody>
      </p:sp>
      <p:sp>
        <p:nvSpPr>
          <p:cNvPr id="366" name="Google Shape;366;p22"/>
          <p:cNvSpPr/>
          <p:nvPr/>
        </p:nvSpPr>
        <p:spPr>
          <a:xfrm>
            <a:off x="411295" y="5797309"/>
            <a:ext cx="11514005" cy="707886"/>
          </a:xfrm>
          <a:prstGeom prst="rect">
            <a:avLst/>
          </a:prstGeom>
          <a:solidFill>
            <a:srgbClr val="CFCDCD"/>
          </a:solidFill>
          <a:ln>
            <a:noFill/>
          </a:ln>
        </p:spPr>
        <p:txBody>
          <a:bodyPr anchorCtr="0" anchor="t" bIns="228600" lIns="228600" spcFirstLastPara="1" rIns="228600" wrap="square" tIns="228600">
            <a:spAutoFit/>
          </a:bodyPr>
          <a:lstStyle/>
          <a:p>
            <a:pPr indent="0" lvl="0" marL="0" marR="0" rtl="0" algn="ctr">
              <a:lnSpc>
                <a:spcPct val="100000"/>
              </a:lnSpc>
              <a:spcBef>
                <a:spcPts val="0"/>
              </a:spcBef>
              <a:spcAft>
                <a:spcPts val="0"/>
              </a:spcAft>
              <a:buClr>
                <a:srgbClr val="000000"/>
              </a:buClr>
              <a:buSzPts val="1600"/>
              <a:buFont typeface="Quattrocento Sans"/>
              <a:buNone/>
            </a:pPr>
            <a:r>
              <a:rPr b="0" i="0" lang="it-IT" sz="1600" u="none" cap="none" strike="noStrike">
                <a:solidFill>
                  <a:srgbClr val="000000"/>
                </a:solidFill>
                <a:latin typeface="Quattrocento Sans"/>
                <a:ea typeface="Quattrocento Sans"/>
                <a:cs typeface="Quattrocento Sans"/>
                <a:sym typeface="Quattrocento Sans"/>
              </a:rPr>
              <a:t>TEAMWORK,</a:t>
            </a:r>
            <a:r>
              <a:rPr b="0" i="0" lang="it-IT" sz="1600" u="none" cap="none" strike="noStrike">
                <a:solidFill>
                  <a:srgbClr val="000000"/>
                </a:solidFill>
                <a:latin typeface="Quattrocento Sans"/>
                <a:ea typeface="Quattrocento Sans"/>
                <a:cs typeface="Quattrocento Sans"/>
                <a:sym typeface="Quattrocento Sans"/>
              </a:rPr>
              <a:t> DECISION MAKING, CRM</a:t>
            </a:r>
            <a:endParaRPr b="0" i="0" sz="1600" u="none" cap="none" strike="noStrike">
              <a:solidFill>
                <a:schemeClr val="dk1"/>
              </a:solidFill>
              <a:latin typeface="Quattrocento Sans"/>
              <a:ea typeface="Quattrocento Sans"/>
              <a:cs typeface="Quattrocento Sans"/>
              <a:sym typeface="Quattrocento Sans"/>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sp>
        <p:nvSpPr>
          <p:cNvPr id="371" name="Google Shape;371;p2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entury Gothic"/>
              <a:buNone/>
            </a:pPr>
            <a:r>
              <a:rPr lang="it-IT"/>
              <a:t>Conclusions about scenarios after conversation</a:t>
            </a:r>
            <a:endParaRPr/>
          </a:p>
        </p:txBody>
      </p:sp>
      <p:sp>
        <p:nvSpPr>
          <p:cNvPr id="372" name="Google Shape;372;p23"/>
          <p:cNvSpPr txBox="1"/>
          <p:nvPr>
            <p:ph idx="1" type="body"/>
          </p:nvPr>
        </p:nvSpPr>
        <p:spPr>
          <a:xfrm>
            <a:off x="838200" y="1825624"/>
            <a:ext cx="10515600" cy="4676775"/>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800"/>
              <a:buChar char="•"/>
            </a:pPr>
            <a:r>
              <a:rPr lang="it-IT"/>
              <a:t>Adaptive e-learning, based on profession, edcation level, etc. </a:t>
            </a:r>
            <a:endParaRPr/>
          </a:p>
          <a:p>
            <a:pPr indent="-228600" lvl="0" marL="228600" rtl="0" algn="l">
              <a:lnSpc>
                <a:spcPct val="90000"/>
              </a:lnSpc>
              <a:spcBef>
                <a:spcPts val="1000"/>
              </a:spcBef>
              <a:spcAft>
                <a:spcPts val="0"/>
              </a:spcAft>
              <a:buClr>
                <a:schemeClr val="dk1"/>
              </a:buClr>
              <a:buSzPts val="2800"/>
              <a:buChar char="•"/>
            </a:pPr>
            <a:r>
              <a:rPr lang="it-IT"/>
              <a:t>Educator/facilitator should be able to vary the utilisation of the scenarios based on</a:t>
            </a:r>
            <a:endParaRPr/>
          </a:p>
          <a:p>
            <a:pPr indent="-228600" lvl="1" marL="685800" rtl="0" algn="l">
              <a:lnSpc>
                <a:spcPct val="90000"/>
              </a:lnSpc>
              <a:spcBef>
                <a:spcPts val="500"/>
              </a:spcBef>
              <a:spcAft>
                <a:spcPts val="0"/>
              </a:spcAft>
              <a:buClr>
                <a:schemeClr val="dk1"/>
              </a:buClr>
              <a:buSzPts val="2400"/>
              <a:buChar char="•"/>
            </a:pPr>
            <a:r>
              <a:rPr lang="it-IT"/>
              <a:t>Target group</a:t>
            </a:r>
            <a:endParaRPr/>
          </a:p>
          <a:p>
            <a:pPr indent="-228600" lvl="1" marL="685800" rtl="0" algn="l">
              <a:lnSpc>
                <a:spcPct val="90000"/>
              </a:lnSpc>
              <a:spcBef>
                <a:spcPts val="500"/>
              </a:spcBef>
              <a:spcAft>
                <a:spcPts val="0"/>
              </a:spcAft>
              <a:buClr>
                <a:schemeClr val="dk1"/>
              </a:buClr>
              <a:buSzPts val="2400"/>
              <a:buChar char="•"/>
            </a:pPr>
            <a:r>
              <a:rPr lang="it-IT"/>
              <a:t>Learner level</a:t>
            </a:r>
            <a:endParaRPr/>
          </a:p>
          <a:p>
            <a:pPr indent="-228600" lvl="1" marL="685800" rtl="0" algn="l">
              <a:lnSpc>
                <a:spcPct val="90000"/>
              </a:lnSpc>
              <a:spcBef>
                <a:spcPts val="500"/>
              </a:spcBef>
              <a:spcAft>
                <a:spcPts val="0"/>
              </a:spcAft>
              <a:buClr>
                <a:schemeClr val="dk1"/>
              </a:buClr>
              <a:buSzPts val="2400"/>
              <a:buChar char="•"/>
            </a:pPr>
            <a:r>
              <a:rPr lang="it-IT"/>
              <a:t>Learning goal (e.g. more on the skill side, more decision making, etc)</a:t>
            </a:r>
            <a:endParaRPr/>
          </a:p>
          <a:p>
            <a:pPr indent="-228600" lvl="1" marL="685800" rtl="0" algn="l">
              <a:lnSpc>
                <a:spcPct val="90000"/>
              </a:lnSpc>
              <a:spcBef>
                <a:spcPts val="500"/>
              </a:spcBef>
              <a:spcAft>
                <a:spcPts val="0"/>
              </a:spcAft>
              <a:buClr>
                <a:schemeClr val="dk1"/>
              </a:buClr>
              <a:buSzPts val="2400"/>
              <a:buChar char="•"/>
            </a:pPr>
            <a:r>
              <a:rPr lang="it-IT"/>
              <a:t>Available resources (Manikins, Software, Task trainer, etc)</a:t>
            </a:r>
            <a:endParaRPr/>
          </a:p>
          <a:p>
            <a:pPr indent="-228600" lvl="1" marL="685800" rtl="0" algn="l">
              <a:lnSpc>
                <a:spcPct val="90000"/>
              </a:lnSpc>
              <a:spcBef>
                <a:spcPts val="500"/>
              </a:spcBef>
              <a:spcAft>
                <a:spcPts val="0"/>
              </a:spcAft>
              <a:buClr>
                <a:schemeClr val="dk1"/>
              </a:buClr>
              <a:buSzPts val="2400"/>
              <a:buChar char="•"/>
            </a:pPr>
            <a:r>
              <a:rPr lang="it-IT"/>
              <a:t>Usage on manikin or in computer-based VR</a:t>
            </a:r>
            <a:endParaRPr/>
          </a:p>
          <a:p>
            <a:pPr indent="-228600" lvl="0" marL="228600" rtl="0" algn="l">
              <a:lnSpc>
                <a:spcPct val="90000"/>
              </a:lnSpc>
              <a:spcBef>
                <a:spcPts val="1000"/>
              </a:spcBef>
              <a:spcAft>
                <a:spcPts val="0"/>
              </a:spcAft>
              <a:buClr>
                <a:schemeClr val="dk1"/>
              </a:buClr>
              <a:buSzPts val="2800"/>
              <a:buChar char="•"/>
            </a:pPr>
            <a:r>
              <a:rPr lang="it-IT"/>
              <a:t>Concept of Scenario overlapping through all target groups, eg. ACS treated by EMS, admitted to hospital and taking over by nurses and doctors</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sp>
        <p:nvSpPr>
          <p:cNvPr id="377" name="Google Shape;377;p2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entury Gothic"/>
              <a:buNone/>
            </a:pPr>
            <a:r>
              <a:rPr lang="it-IT"/>
              <a:t>Question regarding scenarios after conversation</a:t>
            </a:r>
            <a:endParaRPr/>
          </a:p>
        </p:txBody>
      </p:sp>
      <p:sp>
        <p:nvSpPr>
          <p:cNvPr id="378" name="Google Shape;378;p2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it-IT"/>
              <a:t>Facilitated or automatic?</a:t>
            </a:r>
            <a:endParaRPr/>
          </a:p>
          <a:p>
            <a:pPr indent="-228600" lvl="0" marL="228600" rtl="0" algn="l">
              <a:lnSpc>
                <a:spcPct val="90000"/>
              </a:lnSpc>
              <a:spcBef>
                <a:spcPts val="1000"/>
              </a:spcBef>
              <a:spcAft>
                <a:spcPts val="0"/>
              </a:spcAft>
              <a:buClr>
                <a:schemeClr val="dk1"/>
              </a:buClr>
              <a:buSzPts val="2800"/>
              <a:buChar char="•"/>
            </a:pPr>
            <a:r>
              <a:rPr lang="it-IT"/>
              <a:t>Who has which scenarios in some stages of preparation?</a:t>
            </a:r>
            <a:endParaRPr/>
          </a:p>
          <a:p>
            <a:pPr indent="-50800" lvl="0" marL="228600" rtl="0" algn="l">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rPr lang="it-IT"/>
              <a:t>LMU to send a table for partners to fill out wih questions regarding the scenarios.</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888888"/>
              </a:buClr>
              <a:buSzPts val="1200"/>
              <a:buFont typeface="Quattrocento Sans"/>
              <a:buNone/>
            </a:pPr>
            <a:r>
              <a:rPr lang="it-IT"/>
              <a:t>Page </a:t>
            </a:r>
            <a:fld id="{00000000-1234-1234-1234-123412341234}" type="slidenum">
              <a:rPr lang="it-IT"/>
              <a:t>‹#›</a:t>
            </a:fld>
            <a:endParaRPr/>
          </a:p>
        </p:txBody>
      </p:sp>
      <p:sp>
        <p:nvSpPr>
          <p:cNvPr id="384" name="Google Shape;384;p25"/>
          <p:cNvSpPr/>
          <p:nvPr/>
        </p:nvSpPr>
        <p:spPr>
          <a:xfrm>
            <a:off x="-1" y="0"/>
            <a:ext cx="12192000" cy="5948516"/>
          </a:xfrm>
          <a:prstGeom prst="rect">
            <a:avLst/>
          </a:prstGeom>
          <a:solidFill>
            <a:srgbClr val="775CA4"/>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Quattrocento Sans"/>
              <a:buNone/>
            </a:pPr>
            <a:r>
              <a:t/>
            </a:r>
            <a:endParaRPr sz="1800">
              <a:solidFill>
                <a:schemeClr val="lt1"/>
              </a:solidFill>
              <a:latin typeface="Calibri"/>
              <a:ea typeface="Calibri"/>
              <a:cs typeface="Calibri"/>
              <a:sym typeface="Calibri"/>
            </a:endParaRPr>
          </a:p>
        </p:txBody>
      </p:sp>
      <p:sp>
        <p:nvSpPr>
          <p:cNvPr id="385" name="Google Shape;385;p25"/>
          <p:cNvSpPr txBox="1"/>
          <p:nvPr/>
        </p:nvSpPr>
        <p:spPr>
          <a:xfrm>
            <a:off x="2097256" y="2779404"/>
            <a:ext cx="7997485" cy="1325563"/>
          </a:xfrm>
          <a:prstGeom prst="rect">
            <a:avLst/>
          </a:prstGeom>
          <a:noFill/>
          <a:ln>
            <a:noFill/>
          </a:ln>
        </p:spPr>
        <p:txBody>
          <a:bodyPr anchorCtr="0" anchor="t" bIns="45700" lIns="91425" spcFirstLastPara="1" rIns="91425" wrap="square" tIns="45700">
            <a:normAutofit fontScale="92500" lnSpcReduction="10000"/>
          </a:bodyPr>
          <a:lstStyle/>
          <a:p>
            <a:pPr indent="0" lvl="0" marL="0" marR="0" rtl="0" algn="ctr">
              <a:lnSpc>
                <a:spcPct val="90000"/>
              </a:lnSpc>
              <a:spcBef>
                <a:spcPts val="0"/>
              </a:spcBef>
              <a:spcAft>
                <a:spcPts val="0"/>
              </a:spcAft>
              <a:buClr>
                <a:schemeClr val="lt1"/>
              </a:buClr>
              <a:buSzPct val="72072"/>
              <a:buFont typeface="Avenir"/>
              <a:buNone/>
            </a:pPr>
            <a:r>
              <a:rPr b="1" lang="it-IT" sz="5400">
                <a:solidFill>
                  <a:schemeClr val="lt1"/>
                </a:solidFill>
                <a:latin typeface="Avenir"/>
                <a:ea typeface="Avenir"/>
                <a:cs typeface="Avenir"/>
                <a:sym typeface="Avenir"/>
              </a:rPr>
              <a:t>Pedagogical Criteria</a:t>
            </a:r>
            <a:endParaRPr b="1" sz="5400">
              <a:solidFill>
                <a:schemeClr val="lt1"/>
              </a:solidFill>
              <a:latin typeface="Avenir"/>
              <a:ea typeface="Avenir"/>
              <a:cs typeface="Avenir"/>
              <a:sym typeface="Avenir"/>
            </a:endParaRPr>
          </a:p>
          <a:p>
            <a:pPr indent="0" lvl="0" marL="0" marR="0" rtl="0" algn="ctr">
              <a:lnSpc>
                <a:spcPct val="90000"/>
              </a:lnSpc>
              <a:spcBef>
                <a:spcPts val="0"/>
              </a:spcBef>
              <a:spcAft>
                <a:spcPts val="0"/>
              </a:spcAft>
              <a:buClr>
                <a:schemeClr val="lt1"/>
              </a:buClr>
              <a:buSzPct val="72072"/>
              <a:buFont typeface="Avenir"/>
              <a:buNone/>
            </a:pPr>
            <a:r>
              <a:rPr b="1" lang="it-IT" sz="5400">
                <a:solidFill>
                  <a:schemeClr val="lt1"/>
                </a:solidFill>
                <a:latin typeface="Avenir"/>
                <a:ea typeface="Avenir"/>
                <a:cs typeface="Avenir"/>
                <a:sym typeface="Avenir"/>
              </a:rPr>
              <a:t>e-Learning Course</a:t>
            </a:r>
            <a:endParaRPr b="1" sz="5400">
              <a:solidFill>
                <a:schemeClr val="lt1"/>
              </a:solidFill>
              <a:latin typeface="Avenir"/>
              <a:ea typeface="Avenir"/>
              <a:cs typeface="Avenir"/>
              <a:sym typeface="Avenir"/>
            </a:endParaRPr>
          </a:p>
        </p:txBody>
      </p:sp>
      <p:pic>
        <p:nvPicPr>
          <p:cNvPr id="386" name="Google Shape;386;p25"/>
          <p:cNvPicPr preferRelativeResize="0"/>
          <p:nvPr/>
        </p:nvPicPr>
        <p:blipFill rotWithShape="1">
          <a:blip r:embed="rId3">
            <a:alphaModFix/>
          </a:blip>
          <a:srcRect b="0" l="0" r="0" t="0"/>
          <a:stretch/>
        </p:blipFill>
        <p:spPr>
          <a:xfrm>
            <a:off x="4219037" y="762044"/>
            <a:ext cx="3753924" cy="116250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1" name="Shape 391"/>
        <p:cNvGrpSpPr/>
        <p:nvPr/>
      </p:nvGrpSpPr>
      <p:grpSpPr>
        <a:xfrm>
          <a:off x="0" y="0"/>
          <a:ext cx="0" cy="0"/>
          <a:chOff x="0" y="0"/>
          <a:chExt cx="0" cy="0"/>
        </a:xfrm>
      </p:grpSpPr>
      <p:sp>
        <p:nvSpPr>
          <p:cNvPr id="392" name="Google Shape;392;p26"/>
          <p:cNvSpPr txBox="1"/>
          <p:nvPr/>
        </p:nvSpPr>
        <p:spPr>
          <a:xfrm>
            <a:off x="1062682" y="1281507"/>
            <a:ext cx="7869446" cy="1754286"/>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it-IT" sz="1800">
                <a:solidFill>
                  <a:srgbClr val="3F3F3F"/>
                </a:solidFill>
                <a:latin typeface="Quattrocento Sans"/>
                <a:ea typeface="Quattrocento Sans"/>
                <a:cs typeface="Quattrocento Sans"/>
                <a:sym typeface="Quattrocento Sans"/>
              </a:rPr>
              <a:t>Discussion with partners</a:t>
            </a:r>
            <a:endParaRPr/>
          </a:p>
          <a:p>
            <a:pPr indent="-171450" lvl="0" marL="285750" marR="0" rtl="0" algn="l">
              <a:lnSpc>
                <a:spcPct val="150000"/>
              </a:lnSpc>
              <a:spcBef>
                <a:spcPts val="0"/>
              </a:spcBef>
              <a:spcAft>
                <a:spcPts val="0"/>
              </a:spcAft>
              <a:buClr>
                <a:schemeClr val="dk1"/>
              </a:buClr>
              <a:buSzPts val="1800"/>
              <a:buFont typeface="Arial"/>
              <a:buNone/>
            </a:pPr>
            <a:r>
              <a:t/>
            </a:r>
            <a:endParaRPr sz="1800">
              <a:solidFill>
                <a:srgbClr val="3F3F3F"/>
              </a:solidFill>
              <a:latin typeface="Quattrocento Sans"/>
              <a:ea typeface="Quattrocento Sans"/>
              <a:cs typeface="Quattrocento Sans"/>
              <a:sym typeface="Quattrocento Sans"/>
            </a:endParaRPr>
          </a:p>
          <a:p>
            <a:pPr indent="0" lvl="0" marL="0" marR="0" rtl="0" algn="l">
              <a:lnSpc>
                <a:spcPct val="150000"/>
              </a:lnSpc>
              <a:spcBef>
                <a:spcPts val="0"/>
              </a:spcBef>
              <a:spcAft>
                <a:spcPts val="0"/>
              </a:spcAft>
              <a:buNone/>
            </a:pPr>
            <a:r>
              <a:t/>
            </a:r>
            <a:endParaRPr sz="1800">
              <a:solidFill>
                <a:srgbClr val="3F3F3F"/>
              </a:solidFill>
              <a:latin typeface="Quattrocento Sans"/>
              <a:ea typeface="Quattrocento Sans"/>
              <a:cs typeface="Quattrocento Sans"/>
              <a:sym typeface="Quattrocento Sans"/>
            </a:endParaRPr>
          </a:p>
          <a:p>
            <a:pPr indent="-171450" lvl="0" marL="285750" marR="0" rtl="0" algn="l">
              <a:lnSpc>
                <a:spcPct val="150000"/>
              </a:lnSpc>
              <a:spcBef>
                <a:spcPts val="0"/>
              </a:spcBef>
              <a:spcAft>
                <a:spcPts val="0"/>
              </a:spcAft>
              <a:buClr>
                <a:schemeClr val="dk1"/>
              </a:buClr>
              <a:buSzPts val="1800"/>
              <a:buFont typeface="Arial"/>
              <a:buNone/>
            </a:pPr>
            <a:r>
              <a:t/>
            </a:r>
            <a:endParaRPr sz="1800">
              <a:solidFill>
                <a:schemeClr val="dk1"/>
              </a:solidFill>
              <a:latin typeface="Quattrocento Sans"/>
              <a:ea typeface="Quattrocento Sans"/>
              <a:cs typeface="Quattrocento Sans"/>
              <a:sym typeface="Quattrocento Sans"/>
            </a:endParaRPr>
          </a:p>
        </p:txBody>
      </p:sp>
      <p:sp>
        <p:nvSpPr>
          <p:cNvPr id="393" name="Google Shape;393;p26"/>
          <p:cNvSpPr/>
          <p:nvPr/>
        </p:nvSpPr>
        <p:spPr>
          <a:xfrm>
            <a:off x="1062682" y="696772"/>
            <a:ext cx="8143103" cy="5847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3200">
                <a:solidFill>
                  <a:srgbClr val="3F3F3F"/>
                </a:solidFill>
                <a:latin typeface="Quattrocento Sans"/>
                <a:ea typeface="Quattrocento Sans"/>
                <a:cs typeface="Quattrocento Sans"/>
                <a:sym typeface="Quattrocento Sans"/>
              </a:rPr>
              <a:t>Pedagogical Criteria</a:t>
            </a:r>
            <a:endParaRPr sz="3200">
              <a:solidFill>
                <a:srgbClr val="3F3F3F"/>
              </a:solidFill>
              <a:latin typeface="Quattrocento Sans"/>
              <a:ea typeface="Quattrocento Sans"/>
              <a:cs typeface="Quattrocento Sans"/>
              <a:sym typeface="Quattrocento Sans"/>
            </a:endParaRPr>
          </a:p>
        </p:txBody>
      </p:sp>
      <p:sp>
        <p:nvSpPr>
          <p:cNvPr id="394" name="Google Shape;394;p26"/>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rgbClr val="4B4846"/>
              </a:buClr>
              <a:buSzPts val="1200"/>
              <a:buFont typeface="Avenir"/>
              <a:buNone/>
            </a:pPr>
            <a:r>
              <a:rPr i="1" lang="it-IT">
                <a:solidFill>
                  <a:srgbClr val="4B4846"/>
                </a:solidFill>
                <a:latin typeface="Avenir"/>
                <a:ea typeface="Avenir"/>
                <a:cs typeface="Avenir"/>
                <a:sym typeface="Avenir"/>
              </a:rPr>
              <a:t>LMU, 20./21.12.2021</a:t>
            </a:r>
            <a:endParaRPr/>
          </a:p>
        </p:txBody>
      </p:sp>
      <p:sp>
        <p:nvSpPr>
          <p:cNvPr id="395" name="Google Shape;395;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888888"/>
              </a:buClr>
              <a:buSzPts val="1200"/>
              <a:buFont typeface="Quattrocento Sans"/>
              <a:buNone/>
            </a:pPr>
            <a:r>
              <a:rPr lang="it-IT"/>
              <a:t>Page </a:t>
            </a:r>
            <a:fld id="{00000000-1234-1234-1234-123412341234}" type="slidenum">
              <a:rPr lang="it-IT"/>
              <a:t>‹#›</a:t>
            </a:fld>
            <a:endParaRPr/>
          </a:p>
        </p:txBody>
      </p:sp>
      <p:pic>
        <p:nvPicPr>
          <p:cNvPr id="396" name="Google Shape;396;p26"/>
          <p:cNvPicPr preferRelativeResize="0"/>
          <p:nvPr/>
        </p:nvPicPr>
        <p:blipFill rotWithShape="1">
          <a:blip r:embed="rId3">
            <a:alphaModFix/>
          </a:blip>
          <a:srcRect b="0" l="0" r="0" t="0"/>
          <a:stretch/>
        </p:blipFill>
        <p:spPr>
          <a:xfrm>
            <a:off x="3395133" y="1909524"/>
            <a:ext cx="8795914" cy="4948475"/>
          </a:xfrm>
          <a:prstGeom prst="rect">
            <a:avLst/>
          </a:prstGeom>
          <a:noFill/>
          <a:ln>
            <a:noFill/>
          </a:ln>
        </p:spPr>
      </p:pic>
      <p:pic>
        <p:nvPicPr>
          <p:cNvPr id="397" name="Google Shape;397;p26"/>
          <p:cNvPicPr preferRelativeResize="0"/>
          <p:nvPr/>
        </p:nvPicPr>
        <p:blipFill rotWithShape="1">
          <a:blip r:embed="rId4">
            <a:alphaModFix/>
          </a:blip>
          <a:srcRect b="0" l="0" r="16089" t="8519"/>
          <a:stretch/>
        </p:blipFill>
        <p:spPr>
          <a:xfrm>
            <a:off x="120650" y="1998133"/>
            <a:ext cx="3343207" cy="485986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1" name="Shape 401"/>
        <p:cNvGrpSpPr/>
        <p:nvPr/>
      </p:nvGrpSpPr>
      <p:grpSpPr>
        <a:xfrm>
          <a:off x="0" y="0"/>
          <a:ext cx="0" cy="0"/>
          <a:chOff x="0" y="0"/>
          <a:chExt cx="0" cy="0"/>
        </a:xfrm>
      </p:grpSpPr>
      <p:pic>
        <p:nvPicPr>
          <p:cNvPr descr="https://laerdal.com/cdn-4904e3/globalassets/images--blocks/themed-images--blocks/circle-of-learning/col_hero.jpg?c.focus=910,402.5,910,402.5&amp;c.finalmode=crop&amp;mode=crop&amp;c.zoom=false" id="402" name="Google Shape;402;p27"/>
          <p:cNvPicPr preferRelativeResize="0"/>
          <p:nvPr/>
        </p:nvPicPr>
        <p:blipFill rotWithShape="1">
          <a:blip r:embed="rId3">
            <a:alphaModFix/>
          </a:blip>
          <a:srcRect b="12801" l="52967" r="17539" t="11307"/>
          <a:stretch/>
        </p:blipFill>
        <p:spPr>
          <a:xfrm>
            <a:off x="8545904" y="1863306"/>
            <a:ext cx="3545456" cy="3648973"/>
          </a:xfrm>
          <a:prstGeom prst="rect">
            <a:avLst/>
          </a:prstGeom>
          <a:noFill/>
          <a:ln>
            <a:noFill/>
          </a:ln>
        </p:spPr>
      </p:pic>
      <p:sp>
        <p:nvSpPr>
          <p:cNvPr id="403" name="Google Shape;403;p2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entury Gothic"/>
              <a:buNone/>
            </a:pPr>
            <a:r>
              <a:rPr lang="it-IT"/>
              <a:t>Pedagogical criteria</a:t>
            </a:r>
            <a:endParaRPr/>
          </a:p>
        </p:txBody>
      </p:sp>
      <p:sp>
        <p:nvSpPr>
          <p:cNvPr id="404" name="Google Shape;404;p27"/>
          <p:cNvSpPr txBox="1"/>
          <p:nvPr>
            <p:ph idx="1" type="body"/>
          </p:nvPr>
        </p:nvSpPr>
        <p:spPr>
          <a:xfrm>
            <a:off x="838200" y="1825625"/>
            <a:ext cx="7874000" cy="4761442"/>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800"/>
              <a:buChar char="•"/>
            </a:pPr>
            <a:r>
              <a:rPr lang="it-IT"/>
              <a:t>Learning Circle - Learning as continous process</a:t>
            </a:r>
            <a:endParaRPr/>
          </a:p>
          <a:p>
            <a:pPr indent="-228600" lvl="1" marL="685800" rtl="0" algn="l">
              <a:lnSpc>
                <a:spcPct val="90000"/>
              </a:lnSpc>
              <a:spcBef>
                <a:spcPts val="500"/>
              </a:spcBef>
              <a:spcAft>
                <a:spcPts val="0"/>
              </a:spcAft>
              <a:buClr>
                <a:schemeClr val="dk1"/>
              </a:buClr>
              <a:buSzPts val="2400"/>
              <a:buChar char="•"/>
            </a:pPr>
            <a:r>
              <a:rPr lang="it-IT"/>
              <a:t>In time as a spiral, as more knowledge is acquired</a:t>
            </a:r>
            <a:endParaRPr/>
          </a:p>
          <a:p>
            <a:pPr indent="-228600" lvl="0" marL="228600" rtl="0" algn="l">
              <a:lnSpc>
                <a:spcPct val="90000"/>
              </a:lnSpc>
              <a:spcBef>
                <a:spcPts val="1000"/>
              </a:spcBef>
              <a:spcAft>
                <a:spcPts val="0"/>
              </a:spcAft>
              <a:buClr>
                <a:schemeClr val="dk1"/>
              </a:buClr>
              <a:buSzPts val="2800"/>
              <a:buChar char="•"/>
            </a:pPr>
            <a:r>
              <a:rPr lang="it-IT"/>
              <a:t>Theoretical knowledge</a:t>
            </a:r>
            <a:endParaRPr/>
          </a:p>
          <a:p>
            <a:pPr indent="-228600" lvl="1" marL="685800" rtl="0" algn="l">
              <a:lnSpc>
                <a:spcPct val="90000"/>
              </a:lnSpc>
              <a:spcBef>
                <a:spcPts val="500"/>
              </a:spcBef>
              <a:spcAft>
                <a:spcPts val="0"/>
              </a:spcAft>
              <a:buClr>
                <a:schemeClr val="dk1"/>
              </a:buClr>
              <a:buSzPts val="2400"/>
              <a:buChar char="•"/>
            </a:pPr>
            <a:r>
              <a:rPr lang="it-IT"/>
              <a:t>Flipped Classroom</a:t>
            </a:r>
            <a:endParaRPr/>
          </a:p>
          <a:p>
            <a:pPr indent="-228600" lvl="1" marL="685800" rtl="0" algn="l">
              <a:lnSpc>
                <a:spcPct val="90000"/>
              </a:lnSpc>
              <a:spcBef>
                <a:spcPts val="500"/>
              </a:spcBef>
              <a:spcAft>
                <a:spcPts val="0"/>
              </a:spcAft>
              <a:buClr>
                <a:schemeClr val="dk1"/>
              </a:buClr>
              <a:buSzPts val="2400"/>
              <a:buChar char="•"/>
            </a:pPr>
            <a:r>
              <a:rPr lang="it-IT"/>
              <a:t>On-demand learning course (delivered by theory content largely coordinated with scenarios)</a:t>
            </a:r>
            <a:endParaRPr/>
          </a:p>
          <a:p>
            <a:pPr indent="-228600" lvl="1" marL="685800" rtl="0" algn="l">
              <a:lnSpc>
                <a:spcPct val="90000"/>
              </a:lnSpc>
              <a:spcBef>
                <a:spcPts val="500"/>
              </a:spcBef>
              <a:spcAft>
                <a:spcPts val="0"/>
              </a:spcAft>
              <a:buClr>
                <a:schemeClr val="dk1"/>
              </a:buClr>
              <a:buSzPts val="2400"/>
              <a:buChar char="•"/>
            </a:pPr>
            <a:r>
              <a:rPr lang="it-IT"/>
              <a:t>Interactive Learning, Problem-based Learning, optional Podcast on Guidelines or latest news</a:t>
            </a:r>
            <a:endParaRPr/>
          </a:p>
          <a:p>
            <a:pPr indent="-228600" lvl="1" marL="685800" rtl="0" algn="l">
              <a:lnSpc>
                <a:spcPct val="90000"/>
              </a:lnSpc>
              <a:spcBef>
                <a:spcPts val="500"/>
              </a:spcBef>
              <a:spcAft>
                <a:spcPts val="0"/>
              </a:spcAft>
              <a:buClr>
                <a:schemeClr val="dk1"/>
              </a:buClr>
              <a:buSzPts val="2400"/>
              <a:buChar char="•"/>
            </a:pPr>
            <a:r>
              <a:rPr lang="it-IT"/>
              <a:t>Videos, also pointing out relevant points</a:t>
            </a:r>
            <a:endParaRPr/>
          </a:p>
          <a:p>
            <a:pPr indent="-228600" lvl="1" marL="685800" rtl="0" algn="l">
              <a:lnSpc>
                <a:spcPct val="90000"/>
              </a:lnSpc>
              <a:spcBef>
                <a:spcPts val="500"/>
              </a:spcBef>
              <a:spcAft>
                <a:spcPts val="0"/>
              </a:spcAft>
              <a:buClr>
                <a:schemeClr val="dk1"/>
              </a:buClr>
              <a:buSzPts val="2400"/>
              <a:buChar char="•"/>
            </a:pPr>
            <a:r>
              <a:rPr lang="it-IT"/>
              <a:t>Include quizzes</a:t>
            </a:r>
            <a:endParaRPr/>
          </a:p>
          <a:p>
            <a:pPr indent="-228600" lvl="1" marL="685800" rtl="0" algn="l">
              <a:lnSpc>
                <a:spcPct val="90000"/>
              </a:lnSpc>
              <a:spcBef>
                <a:spcPts val="500"/>
              </a:spcBef>
              <a:spcAft>
                <a:spcPts val="0"/>
              </a:spcAft>
              <a:buClr>
                <a:schemeClr val="dk1"/>
              </a:buClr>
              <a:buSzPts val="2400"/>
              <a:buChar char="•"/>
            </a:pPr>
            <a:r>
              <a:rPr lang="it-IT"/>
              <a:t>Lectures based on powerpoint – CAVE copyright!</a:t>
            </a:r>
            <a:endParaRPr/>
          </a:p>
          <a:p>
            <a:pPr indent="-228600" lvl="1" marL="685800" rtl="0" algn="l">
              <a:lnSpc>
                <a:spcPct val="90000"/>
              </a:lnSpc>
              <a:spcBef>
                <a:spcPts val="500"/>
              </a:spcBef>
              <a:spcAft>
                <a:spcPts val="0"/>
              </a:spcAft>
              <a:buClr>
                <a:schemeClr val="dk1"/>
              </a:buClr>
              <a:buSzPts val="2400"/>
              <a:buChar char="•"/>
            </a:pPr>
            <a:r>
              <a:rPr lang="it-IT"/>
              <a:t>Maybe examples from Une/UIS to whole group</a:t>
            </a:r>
            <a:endParaRPr/>
          </a:p>
          <a:p>
            <a:pPr indent="-76200" lvl="1" marL="685800" rtl="0" algn="l">
              <a:lnSpc>
                <a:spcPct val="90000"/>
              </a:lnSpc>
              <a:spcBef>
                <a:spcPts val="500"/>
              </a:spcBef>
              <a:spcAft>
                <a:spcPts val="0"/>
              </a:spcAft>
              <a:buClr>
                <a:schemeClr val="dk1"/>
              </a:buClr>
              <a:buSzPts val="2400"/>
              <a:buNone/>
            </a:pPr>
            <a:r>
              <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8" name="Shape 408"/>
        <p:cNvGrpSpPr/>
        <p:nvPr/>
      </p:nvGrpSpPr>
      <p:grpSpPr>
        <a:xfrm>
          <a:off x="0" y="0"/>
          <a:ext cx="0" cy="0"/>
          <a:chOff x="0" y="0"/>
          <a:chExt cx="0" cy="0"/>
        </a:xfrm>
      </p:grpSpPr>
      <p:sp>
        <p:nvSpPr>
          <p:cNvPr id="409" name="Google Shape;409;p2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entury Gothic"/>
              <a:buNone/>
            </a:pPr>
            <a:r>
              <a:rPr lang="it-IT"/>
              <a:t>Pedagogical criteria</a:t>
            </a:r>
            <a:endParaRPr/>
          </a:p>
        </p:txBody>
      </p:sp>
      <p:sp>
        <p:nvSpPr>
          <p:cNvPr id="410" name="Google Shape;410;p2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it-IT"/>
              <a:t>Skills</a:t>
            </a:r>
            <a:endParaRPr/>
          </a:p>
          <a:p>
            <a:pPr indent="-228600" lvl="1" marL="685800" rtl="0" algn="l">
              <a:lnSpc>
                <a:spcPct val="90000"/>
              </a:lnSpc>
              <a:spcBef>
                <a:spcPts val="500"/>
              </a:spcBef>
              <a:spcAft>
                <a:spcPts val="0"/>
              </a:spcAft>
              <a:buClr>
                <a:schemeClr val="dk1"/>
              </a:buClr>
              <a:buSzPts val="2400"/>
              <a:buChar char="•"/>
            </a:pPr>
            <a:r>
              <a:rPr lang="it-IT"/>
              <a:t>Videos (procedural learning), include feedback in video</a:t>
            </a:r>
            <a:endParaRPr/>
          </a:p>
          <a:p>
            <a:pPr indent="-228600" lvl="1" marL="685800" rtl="0" algn="l">
              <a:lnSpc>
                <a:spcPct val="90000"/>
              </a:lnSpc>
              <a:spcBef>
                <a:spcPts val="500"/>
              </a:spcBef>
              <a:spcAft>
                <a:spcPts val="0"/>
              </a:spcAft>
              <a:buClr>
                <a:schemeClr val="dk1"/>
              </a:buClr>
              <a:buSzPts val="2400"/>
              <a:buChar char="•"/>
            </a:pPr>
            <a:r>
              <a:rPr lang="it-IT"/>
              <a:t>Simulation (motor learning)</a:t>
            </a:r>
            <a:endParaRPr/>
          </a:p>
          <a:p>
            <a:pPr indent="-228600" lvl="1" marL="685800" rtl="0" algn="l">
              <a:lnSpc>
                <a:spcPct val="90000"/>
              </a:lnSpc>
              <a:spcBef>
                <a:spcPts val="500"/>
              </a:spcBef>
              <a:spcAft>
                <a:spcPts val="0"/>
              </a:spcAft>
              <a:buClr>
                <a:schemeClr val="dk1"/>
              </a:buClr>
              <a:buSzPts val="2400"/>
              <a:buChar char="•"/>
            </a:pPr>
            <a:r>
              <a:rPr lang="it-IT"/>
              <a:t>Defined skills training on manikins depending on target group</a:t>
            </a:r>
            <a:endParaRPr/>
          </a:p>
          <a:p>
            <a:pPr indent="-228600" lvl="0" marL="228600" rtl="0" algn="l">
              <a:lnSpc>
                <a:spcPct val="90000"/>
              </a:lnSpc>
              <a:spcBef>
                <a:spcPts val="1000"/>
              </a:spcBef>
              <a:spcAft>
                <a:spcPts val="0"/>
              </a:spcAft>
              <a:buClr>
                <a:schemeClr val="dk1"/>
              </a:buClr>
              <a:buSzPts val="2800"/>
              <a:buChar char="•"/>
            </a:pPr>
            <a:r>
              <a:rPr lang="it-IT"/>
              <a:t>Make videos and scenarios primarily in english, but also available also in local languages</a:t>
            </a:r>
            <a:endParaRPr/>
          </a:p>
          <a:p>
            <a:pPr indent="-228600" lvl="1" marL="685800" rtl="0" algn="l">
              <a:lnSpc>
                <a:spcPct val="90000"/>
              </a:lnSpc>
              <a:spcBef>
                <a:spcPts val="500"/>
              </a:spcBef>
              <a:spcAft>
                <a:spcPts val="0"/>
              </a:spcAft>
              <a:buClr>
                <a:schemeClr val="dk1"/>
              </a:buClr>
              <a:buSzPts val="2400"/>
              <a:buChar char="•"/>
            </a:pPr>
            <a:r>
              <a:rPr lang="it-IT"/>
              <a:t>Possibly subtitles in video</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4" name="Shape 414"/>
        <p:cNvGrpSpPr/>
        <p:nvPr/>
      </p:nvGrpSpPr>
      <p:grpSpPr>
        <a:xfrm>
          <a:off x="0" y="0"/>
          <a:ext cx="0" cy="0"/>
          <a:chOff x="0" y="0"/>
          <a:chExt cx="0" cy="0"/>
        </a:xfrm>
      </p:grpSpPr>
      <p:sp>
        <p:nvSpPr>
          <p:cNvPr id="415" name="Google Shape;415;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888888"/>
              </a:buClr>
              <a:buSzPts val="1200"/>
              <a:buFont typeface="Quattrocento Sans"/>
              <a:buNone/>
            </a:pPr>
            <a:r>
              <a:rPr lang="it-IT"/>
              <a:t>Page </a:t>
            </a:r>
            <a:fld id="{00000000-1234-1234-1234-123412341234}" type="slidenum">
              <a:rPr lang="it-IT"/>
              <a:t>‹#›</a:t>
            </a:fld>
            <a:endParaRPr/>
          </a:p>
        </p:txBody>
      </p:sp>
      <p:sp>
        <p:nvSpPr>
          <p:cNvPr id="416" name="Google Shape;416;p29"/>
          <p:cNvSpPr/>
          <p:nvPr/>
        </p:nvSpPr>
        <p:spPr>
          <a:xfrm>
            <a:off x="-1" y="0"/>
            <a:ext cx="12192000" cy="5948516"/>
          </a:xfrm>
          <a:prstGeom prst="rect">
            <a:avLst/>
          </a:prstGeom>
          <a:solidFill>
            <a:srgbClr val="775CA4"/>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Quattrocento Sans"/>
              <a:buNone/>
            </a:pPr>
            <a:r>
              <a:t/>
            </a:r>
            <a:endParaRPr sz="1800">
              <a:solidFill>
                <a:schemeClr val="lt1"/>
              </a:solidFill>
              <a:latin typeface="Calibri"/>
              <a:ea typeface="Calibri"/>
              <a:cs typeface="Calibri"/>
              <a:sym typeface="Calibri"/>
            </a:endParaRPr>
          </a:p>
        </p:txBody>
      </p:sp>
      <p:sp>
        <p:nvSpPr>
          <p:cNvPr id="417" name="Google Shape;417;p29"/>
          <p:cNvSpPr txBox="1"/>
          <p:nvPr/>
        </p:nvSpPr>
        <p:spPr>
          <a:xfrm>
            <a:off x="2097256" y="2779404"/>
            <a:ext cx="7997485" cy="1325563"/>
          </a:xfrm>
          <a:prstGeom prst="rect">
            <a:avLst/>
          </a:prstGeom>
          <a:noFill/>
          <a:ln>
            <a:noFill/>
          </a:ln>
        </p:spPr>
        <p:txBody>
          <a:bodyPr anchorCtr="0" anchor="t" bIns="45700" lIns="91425" spcFirstLastPara="1" rIns="91425" wrap="square" tIns="45700">
            <a:normAutofit fontScale="92500" lnSpcReduction="10000"/>
          </a:bodyPr>
          <a:lstStyle/>
          <a:p>
            <a:pPr indent="0" lvl="0" marL="0" marR="0" rtl="0" algn="ctr">
              <a:lnSpc>
                <a:spcPct val="90000"/>
              </a:lnSpc>
              <a:spcBef>
                <a:spcPts val="0"/>
              </a:spcBef>
              <a:spcAft>
                <a:spcPts val="0"/>
              </a:spcAft>
              <a:buClr>
                <a:schemeClr val="lt1"/>
              </a:buClr>
              <a:buSzPct val="72072"/>
              <a:buFont typeface="Avenir"/>
              <a:buNone/>
            </a:pPr>
            <a:r>
              <a:rPr b="1" lang="it-IT" sz="5400">
                <a:solidFill>
                  <a:schemeClr val="lt1"/>
                </a:solidFill>
                <a:latin typeface="Avenir"/>
                <a:ea typeface="Avenir"/>
                <a:cs typeface="Avenir"/>
                <a:sym typeface="Avenir"/>
              </a:rPr>
              <a:t>Technical Criteria</a:t>
            </a:r>
            <a:endParaRPr b="1" sz="5400">
              <a:solidFill>
                <a:schemeClr val="lt1"/>
              </a:solidFill>
              <a:latin typeface="Avenir"/>
              <a:ea typeface="Avenir"/>
              <a:cs typeface="Avenir"/>
              <a:sym typeface="Avenir"/>
            </a:endParaRPr>
          </a:p>
          <a:p>
            <a:pPr indent="0" lvl="0" marL="0" marR="0" rtl="0" algn="ctr">
              <a:lnSpc>
                <a:spcPct val="90000"/>
              </a:lnSpc>
              <a:spcBef>
                <a:spcPts val="0"/>
              </a:spcBef>
              <a:spcAft>
                <a:spcPts val="0"/>
              </a:spcAft>
              <a:buClr>
                <a:schemeClr val="lt1"/>
              </a:buClr>
              <a:buSzPct val="72072"/>
              <a:buFont typeface="Avenir"/>
              <a:buNone/>
            </a:pPr>
            <a:r>
              <a:rPr b="1" lang="it-IT" sz="5400">
                <a:solidFill>
                  <a:schemeClr val="lt1"/>
                </a:solidFill>
                <a:latin typeface="Avenir"/>
                <a:ea typeface="Avenir"/>
                <a:cs typeface="Avenir"/>
                <a:sym typeface="Avenir"/>
              </a:rPr>
              <a:t>e-Learning Course</a:t>
            </a:r>
            <a:endParaRPr b="1" sz="5400">
              <a:solidFill>
                <a:schemeClr val="lt1"/>
              </a:solidFill>
              <a:latin typeface="Avenir"/>
              <a:ea typeface="Avenir"/>
              <a:cs typeface="Avenir"/>
              <a:sym typeface="Avenir"/>
            </a:endParaRPr>
          </a:p>
        </p:txBody>
      </p:sp>
      <p:pic>
        <p:nvPicPr>
          <p:cNvPr id="418" name="Google Shape;418;p29"/>
          <p:cNvPicPr preferRelativeResize="0"/>
          <p:nvPr/>
        </p:nvPicPr>
        <p:blipFill rotWithShape="1">
          <a:blip r:embed="rId3">
            <a:alphaModFix/>
          </a:blip>
          <a:srcRect b="0" l="0" r="0" t="0"/>
          <a:stretch/>
        </p:blipFill>
        <p:spPr>
          <a:xfrm>
            <a:off x="4219037" y="762044"/>
            <a:ext cx="3753924" cy="116250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3" name="Shape 423"/>
        <p:cNvGrpSpPr/>
        <p:nvPr/>
      </p:nvGrpSpPr>
      <p:grpSpPr>
        <a:xfrm>
          <a:off x="0" y="0"/>
          <a:ext cx="0" cy="0"/>
          <a:chOff x="0" y="0"/>
          <a:chExt cx="0" cy="0"/>
        </a:xfrm>
      </p:grpSpPr>
      <p:sp>
        <p:nvSpPr>
          <p:cNvPr id="424" name="Google Shape;424;p30"/>
          <p:cNvSpPr txBox="1"/>
          <p:nvPr/>
        </p:nvSpPr>
        <p:spPr>
          <a:xfrm>
            <a:off x="1062682" y="1281507"/>
            <a:ext cx="7869446" cy="5078273"/>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it-IT" sz="1800">
                <a:solidFill>
                  <a:srgbClr val="3F3F3F"/>
                </a:solidFill>
                <a:latin typeface="Quattrocento Sans"/>
                <a:ea typeface="Quattrocento Sans"/>
                <a:cs typeface="Quattrocento Sans"/>
                <a:sym typeface="Quattrocento Sans"/>
              </a:rPr>
              <a:t>Discussion with partners</a:t>
            </a:r>
            <a:endParaRPr/>
          </a:p>
          <a:p>
            <a:pPr indent="0" lvl="0" marL="0" marR="0" rtl="0" algn="l">
              <a:lnSpc>
                <a:spcPct val="150000"/>
              </a:lnSpc>
              <a:spcBef>
                <a:spcPts val="0"/>
              </a:spcBef>
              <a:spcAft>
                <a:spcPts val="0"/>
              </a:spcAft>
              <a:buNone/>
            </a:pPr>
            <a:r>
              <a:t/>
            </a:r>
            <a:endParaRPr sz="1800">
              <a:solidFill>
                <a:srgbClr val="3F3F3F"/>
              </a:solidFill>
              <a:latin typeface="Quattrocento Sans"/>
              <a:ea typeface="Quattrocento Sans"/>
              <a:cs typeface="Quattrocento Sans"/>
              <a:sym typeface="Quattrocento Sans"/>
            </a:endParaRPr>
          </a:p>
          <a:p>
            <a:pPr indent="-285750" lvl="0" marL="285750" marR="0" rtl="0" algn="l">
              <a:lnSpc>
                <a:spcPct val="150000"/>
              </a:lnSpc>
              <a:spcBef>
                <a:spcPts val="0"/>
              </a:spcBef>
              <a:spcAft>
                <a:spcPts val="0"/>
              </a:spcAft>
              <a:buClr>
                <a:srgbClr val="3F3F3F"/>
              </a:buClr>
              <a:buSzPts val="1800"/>
              <a:buFont typeface="Arial"/>
              <a:buChar char="•"/>
            </a:pPr>
            <a:r>
              <a:rPr lang="it-IT" sz="1800">
                <a:solidFill>
                  <a:srgbClr val="3F3F3F"/>
                </a:solidFill>
                <a:latin typeface="Quattrocento Sans"/>
                <a:ea typeface="Quattrocento Sans"/>
                <a:cs typeface="Quattrocento Sans"/>
                <a:sym typeface="Quattrocento Sans"/>
              </a:rPr>
              <a:t>Probably Google Course as platform</a:t>
            </a:r>
            <a:endParaRPr/>
          </a:p>
          <a:p>
            <a:pPr indent="-285750" lvl="1" marL="742950" marR="0" rtl="0" algn="l">
              <a:lnSpc>
                <a:spcPct val="150000"/>
              </a:lnSpc>
              <a:spcBef>
                <a:spcPts val="0"/>
              </a:spcBef>
              <a:spcAft>
                <a:spcPts val="0"/>
              </a:spcAft>
              <a:buClr>
                <a:srgbClr val="3F3F3F"/>
              </a:buClr>
              <a:buSzPts val="1800"/>
              <a:buFont typeface="Arial"/>
              <a:buChar char="•"/>
            </a:pPr>
            <a:r>
              <a:rPr b="0" i="0" lang="it-IT" sz="1800" u="none" cap="none" strike="noStrike">
                <a:solidFill>
                  <a:srgbClr val="3F3F3F"/>
                </a:solidFill>
                <a:latin typeface="Quattrocento Sans"/>
                <a:ea typeface="Quattrocento Sans"/>
                <a:cs typeface="Quattrocento Sans"/>
                <a:sym typeface="Quattrocento Sans"/>
              </a:rPr>
              <a:t>Check of reachability from hospital network necessary</a:t>
            </a:r>
            <a:endParaRPr/>
          </a:p>
          <a:p>
            <a:pPr indent="-285750" lvl="0" marL="285750" marR="0" rtl="0" algn="l">
              <a:lnSpc>
                <a:spcPct val="150000"/>
              </a:lnSpc>
              <a:spcBef>
                <a:spcPts val="0"/>
              </a:spcBef>
              <a:spcAft>
                <a:spcPts val="0"/>
              </a:spcAft>
              <a:buClr>
                <a:srgbClr val="3F3F3F"/>
              </a:buClr>
              <a:buSzPts val="1800"/>
              <a:buFont typeface="Arial"/>
              <a:buChar char="•"/>
            </a:pPr>
            <a:r>
              <a:rPr lang="it-IT" sz="1800">
                <a:solidFill>
                  <a:srgbClr val="3F3F3F"/>
                </a:solidFill>
                <a:latin typeface="Quattrocento Sans"/>
                <a:ea typeface="Quattrocento Sans"/>
                <a:cs typeface="Quattrocento Sans"/>
                <a:sym typeface="Quattrocento Sans"/>
              </a:rPr>
              <a:t>Powerpoint as basis for presentations ok for all partners</a:t>
            </a:r>
            <a:endParaRPr/>
          </a:p>
          <a:p>
            <a:pPr indent="-285750" lvl="1" marL="742950" marR="0" rtl="0" algn="l">
              <a:lnSpc>
                <a:spcPct val="150000"/>
              </a:lnSpc>
              <a:spcBef>
                <a:spcPts val="0"/>
              </a:spcBef>
              <a:spcAft>
                <a:spcPts val="0"/>
              </a:spcAft>
              <a:buClr>
                <a:srgbClr val="3F3F3F"/>
              </a:buClr>
              <a:buSzPts val="1800"/>
              <a:buFont typeface="Arial"/>
              <a:buChar char="•"/>
            </a:pPr>
            <a:r>
              <a:rPr b="0" i="0" lang="it-IT" sz="1800" u="none" cap="none" strike="noStrike">
                <a:solidFill>
                  <a:srgbClr val="3F3F3F"/>
                </a:solidFill>
                <a:latin typeface="Quattrocento Sans"/>
                <a:ea typeface="Quattrocento Sans"/>
                <a:cs typeface="Quattrocento Sans"/>
                <a:sym typeface="Quattrocento Sans"/>
              </a:rPr>
              <a:t>Template to be designed by LMU</a:t>
            </a:r>
            <a:endParaRPr/>
          </a:p>
          <a:p>
            <a:pPr indent="-285750" lvl="0" marL="285750" marR="0" rtl="0" algn="l">
              <a:lnSpc>
                <a:spcPct val="150000"/>
              </a:lnSpc>
              <a:spcBef>
                <a:spcPts val="0"/>
              </a:spcBef>
              <a:spcAft>
                <a:spcPts val="0"/>
              </a:spcAft>
              <a:buClr>
                <a:srgbClr val="3F3F3F"/>
              </a:buClr>
              <a:buSzPts val="1800"/>
              <a:buFont typeface="Arial"/>
              <a:buChar char="•"/>
            </a:pPr>
            <a:r>
              <a:rPr lang="it-IT" sz="1800">
                <a:solidFill>
                  <a:srgbClr val="3F3F3F"/>
                </a:solidFill>
                <a:latin typeface="Quattrocento Sans"/>
                <a:ea typeface="Quattrocento Sans"/>
                <a:cs typeface="Quattrocento Sans"/>
                <a:sym typeface="Quattrocento Sans"/>
              </a:rPr>
              <a:t>Videos in any format, disclaimer and logo at beginning and end, landscape</a:t>
            </a:r>
            <a:endParaRPr/>
          </a:p>
          <a:p>
            <a:pPr indent="-285750" lvl="0" marL="285750" marR="0" rtl="0" algn="l">
              <a:lnSpc>
                <a:spcPct val="150000"/>
              </a:lnSpc>
              <a:spcBef>
                <a:spcPts val="0"/>
              </a:spcBef>
              <a:spcAft>
                <a:spcPts val="0"/>
              </a:spcAft>
              <a:buClr>
                <a:srgbClr val="3F3F3F"/>
              </a:buClr>
              <a:buSzPts val="1800"/>
              <a:buFont typeface="Arial"/>
              <a:buChar char="•"/>
            </a:pPr>
            <a:r>
              <a:rPr lang="it-IT" sz="1800">
                <a:solidFill>
                  <a:srgbClr val="3F3F3F"/>
                </a:solidFill>
                <a:latin typeface="Quattrocento Sans"/>
                <a:ea typeface="Quattrocento Sans"/>
                <a:cs typeface="Quattrocento Sans"/>
                <a:sym typeface="Quattrocento Sans"/>
              </a:rPr>
              <a:t>Information on disclaimer, logo and other EU requirements to be sent by Antonio to LMU</a:t>
            </a:r>
            <a:endParaRPr sz="1800">
              <a:solidFill>
                <a:srgbClr val="3F3F3F"/>
              </a:solidFill>
              <a:latin typeface="Quattrocento Sans"/>
              <a:ea typeface="Quattrocento Sans"/>
              <a:cs typeface="Quattrocento Sans"/>
              <a:sym typeface="Quattrocento Sans"/>
            </a:endParaRPr>
          </a:p>
          <a:p>
            <a:pPr indent="-171450" lvl="0" marL="285750" marR="0" rtl="0" algn="l">
              <a:lnSpc>
                <a:spcPct val="150000"/>
              </a:lnSpc>
              <a:spcBef>
                <a:spcPts val="0"/>
              </a:spcBef>
              <a:spcAft>
                <a:spcPts val="0"/>
              </a:spcAft>
              <a:buClr>
                <a:schemeClr val="dk1"/>
              </a:buClr>
              <a:buSzPts val="1800"/>
              <a:buFont typeface="Arial"/>
              <a:buNone/>
            </a:pPr>
            <a:r>
              <a:t/>
            </a:r>
            <a:endParaRPr sz="1800">
              <a:solidFill>
                <a:srgbClr val="3F3F3F"/>
              </a:solidFill>
              <a:latin typeface="Quattrocento Sans"/>
              <a:ea typeface="Quattrocento Sans"/>
              <a:cs typeface="Quattrocento Sans"/>
              <a:sym typeface="Quattrocento Sans"/>
            </a:endParaRPr>
          </a:p>
          <a:p>
            <a:pPr indent="0" lvl="0" marL="0" marR="0" rtl="0" algn="l">
              <a:lnSpc>
                <a:spcPct val="150000"/>
              </a:lnSpc>
              <a:spcBef>
                <a:spcPts val="0"/>
              </a:spcBef>
              <a:spcAft>
                <a:spcPts val="0"/>
              </a:spcAft>
              <a:buNone/>
            </a:pPr>
            <a:r>
              <a:t/>
            </a:r>
            <a:endParaRPr sz="1800">
              <a:solidFill>
                <a:srgbClr val="3F3F3F"/>
              </a:solidFill>
              <a:latin typeface="Quattrocento Sans"/>
              <a:ea typeface="Quattrocento Sans"/>
              <a:cs typeface="Quattrocento Sans"/>
              <a:sym typeface="Quattrocento Sans"/>
            </a:endParaRPr>
          </a:p>
          <a:p>
            <a:pPr indent="-171450" lvl="0" marL="285750" marR="0" rtl="0" algn="l">
              <a:lnSpc>
                <a:spcPct val="150000"/>
              </a:lnSpc>
              <a:spcBef>
                <a:spcPts val="0"/>
              </a:spcBef>
              <a:spcAft>
                <a:spcPts val="0"/>
              </a:spcAft>
              <a:buClr>
                <a:schemeClr val="dk1"/>
              </a:buClr>
              <a:buSzPts val="1800"/>
              <a:buFont typeface="Arial"/>
              <a:buNone/>
            </a:pPr>
            <a:r>
              <a:t/>
            </a:r>
            <a:endParaRPr sz="1800">
              <a:solidFill>
                <a:schemeClr val="dk1"/>
              </a:solidFill>
              <a:latin typeface="Quattrocento Sans"/>
              <a:ea typeface="Quattrocento Sans"/>
              <a:cs typeface="Quattrocento Sans"/>
              <a:sym typeface="Quattrocento Sans"/>
            </a:endParaRPr>
          </a:p>
        </p:txBody>
      </p:sp>
      <p:sp>
        <p:nvSpPr>
          <p:cNvPr id="425" name="Google Shape;425;p30"/>
          <p:cNvSpPr/>
          <p:nvPr/>
        </p:nvSpPr>
        <p:spPr>
          <a:xfrm>
            <a:off x="1062682" y="696772"/>
            <a:ext cx="8143103" cy="5847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3200">
                <a:solidFill>
                  <a:srgbClr val="3F3F3F"/>
                </a:solidFill>
                <a:latin typeface="Quattrocento Sans"/>
                <a:ea typeface="Quattrocento Sans"/>
                <a:cs typeface="Quattrocento Sans"/>
                <a:sym typeface="Quattrocento Sans"/>
              </a:rPr>
              <a:t>Technical Criteria</a:t>
            </a:r>
            <a:endParaRPr sz="3200">
              <a:solidFill>
                <a:srgbClr val="3F3F3F"/>
              </a:solidFill>
              <a:latin typeface="Quattrocento Sans"/>
              <a:ea typeface="Quattrocento Sans"/>
              <a:cs typeface="Quattrocento Sans"/>
              <a:sym typeface="Quattrocento Sans"/>
            </a:endParaRPr>
          </a:p>
        </p:txBody>
      </p:sp>
      <p:sp>
        <p:nvSpPr>
          <p:cNvPr id="426" name="Google Shape;426;p30"/>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rgbClr val="4B4846"/>
              </a:buClr>
              <a:buSzPts val="1200"/>
              <a:buFont typeface="Avenir"/>
              <a:buNone/>
            </a:pPr>
            <a:r>
              <a:rPr i="1" lang="it-IT">
                <a:solidFill>
                  <a:srgbClr val="4B4846"/>
                </a:solidFill>
                <a:latin typeface="Avenir"/>
                <a:ea typeface="Avenir"/>
                <a:cs typeface="Avenir"/>
                <a:sym typeface="Avenir"/>
              </a:rPr>
              <a:t>LMU, 20./21.12.2021</a:t>
            </a:r>
            <a:endParaRPr/>
          </a:p>
        </p:txBody>
      </p:sp>
      <p:sp>
        <p:nvSpPr>
          <p:cNvPr id="427" name="Google Shape;427;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888888"/>
              </a:buClr>
              <a:buSzPts val="1200"/>
              <a:buFont typeface="Quattrocento Sans"/>
              <a:buNone/>
            </a:pPr>
            <a:r>
              <a:rPr lang="it-IT"/>
              <a:t>Page </a:t>
            </a:r>
            <a:fld id="{00000000-1234-1234-1234-123412341234}" type="slidenum">
              <a:rPr lang="it-IT"/>
              <a:t>‹#›</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1" name="Shape 431"/>
        <p:cNvGrpSpPr/>
        <p:nvPr/>
      </p:nvGrpSpPr>
      <p:grpSpPr>
        <a:xfrm>
          <a:off x="0" y="0"/>
          <a:ext cx="0" cy="0"/>
          <a:chOff x="0" y="0"/>
          <a:chExt cx="0" cy="0"/>
        </a:xfrm>
      </p:grpSpPr>
      <p:sp>
        <p:nvSpPr>
          <p:cNvPr id="432" name="Google Shape;432;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888888"/>
              </a:buClr>
              <a:buSzPts val="1200"/>
              <a:buFont typeface="Quattrocento Sans"/>
              <a:buNone/>
            </a:pPr>
            <a:r>
              <a:rPr lang="it-IT"/>
              <a:t>Page </a:t>
            </a:r>
            <a:fld id="{00000000-1234-1234-1234-123412341234}" type="slidenum">
              <a:rPr lang="it-IT"/>
              <a:t>‹#›</a:t>
            </a:fld>
            <a:endParaRPr/>
          </a:p>
        </p:txBody>
      </p:sp>
      <p:sp>
        <p:nvSpPr>
          <p:cNvPr id="433" name="Google Shape;433;p31"/>
          <p:cNvSpPr/>
          <p:nvPr/>
        </p:nvSpPr>
        <p:spPr>
          <a:xfrm>
            <a:off x="-1" y="0"/>
            <a:ext cx="12192000" cy="5948516"/>
          </a:xfrm>
          <a:prstGeom prst="rect">
            <a:avLst/>
          </a:prstGeom>
          <a:solidFill>
            <a:srgbClr val="775CA4"/>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Quattrocento Sans"/>
              <a:buNone/>
            </a:pPr>
            <a:r>
              <a:t/>
            </a:r>
            <a:endParaRPr sz="1800">
              <a:solidFill>
                <a:schemeClr val="lt1"/>
              </a:solidFill>
              <a:latin typeface="Calibri"/>
              <a:ea typeface="Calibri"/>
              <a:cs typeface="Calibri"/>
              <a:sym typeface="Calibri"/>
            </a:endParaRPr>
          </a:p>
        </p:txBody>
      </p:sp>
      <p:sp>
        <p:nvSpPr>
          <p:cNvPr id="434" name="Google Shape;434;p31"/>
          <p:cNvSpPr txBox="1"/>
          <p:nvPr/>
        </p:nvSpPr>
        <p:spPr>
          <a:xfrm>
            <a:off x="2097256" y="2779404"/>
            <a:ext cx="7997485" cy="1325563"/>
          </a:xfrm>
          <a:prstGeom prst="rect">
            <a:avLst/>
          </a:prstGeom>
          <a:noFill/>
          <a:ln>
            <a:noFill/>
          </a:ln>
        </p:spPr>
        <p:txBody>
          <a:bodyPr anchorCtr="0" anchor="t" bIns="45700" lIns="91425" spcFirstLastPara="1" rIns="91425" wrap="square" tIns="45700">
            <a:normAutofit fontScale="92500" lnSpcReduction="10000"/>
          </a:bodyPr>
          <a:lstStyle/>
          <a:p>
            <a:pPr indent="0" lvl="0" marL="0" marR="0" rtl="0" algn="ctr">
              <a:lnSpc>
                <a:spcPct val="90000"/>
              </a:lnSpc>
              <a:spcBef>
                <a:spcPts val="0"/>
              </a:spcBef>
              <a:spcAft>
                <a:spcPts val="0"/>
              </a:spcAft>
              <a:buClr>
                <a:schemeClr val="lt1"/>
              </a:buClr>
              <a:buSzPct val="72072"/>
              <a:buFont typeface="Avenir"/>
              <a:buNone/>
            </a:pPr>
            <a:r>
              <a:rPr b="1" lang="it-IT" sz="5400">
                <a:solidFill>
                  <a:schemeClr val="lt1"/>
                </a:solidFill>
                <a:latin typeface="Avenir"/>
                <a:ea typeface="Avenir"/>
                <a:cs typeface="Avenir"/>
                <a:sym typeface="Avenir"/>
              </a:rPr>
              <a:t>WP3 Work Plan, Tasks, Preparation, Deadlines</a:t>
            </a:r>
            <a:endParaRPr b="1" sz="5400">
              <a:solidFill>
                <a:schemeClr val="lt1"/>
              </a:solidFill>
              <a:latin typeface="Avenir"/>
              <a:ea typeface="Avenir"/>
              <a:cs typeface="Avenir"/>
              <a:sym typeface="Avenir"/>
            </a:endParaRPr>
          </a:p>
        </p:txBody>
      </p:sp>
      <p:pic>
        <p:nvPicPr>
          <p:cNvPr id="435" name="Google Shape;435;p31"/>
          <p:cNvPicPr preferRelativeResize="0"/>
          <p:nvPr/>
        </p:nvPicPr>
        <p:blipFill rotWithShape="1">
          <a:blip r:embed="rId3">
            <a:alphaModFix/>
          </a:blip>
          <a:srcRect b="0" l="0" r="0" t="0"/>
          <a:stretch/>
        </p:blipFill>
        <p:spPr>
          <a:xfrm>
            <a:off x="4219037" y="762044"/>
            <a:ext cx="3753924" cy="1162505"/>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0" name="Shape 440"/>
        <p:cNvGrpSpPr/>
        <p:nvPr/>
      </p:nvGrpSpPr>
      <p:grpSpPr>
        <a:xfrm>
          <a:off x="0" y="0"/>
          <a:ext cx="0" cy="0"/>
          <a:chOff x="0" y="0"/>
          <a:chExt cx="0" cy="0"/>
        </a:xfrm>
      </p:grpSpPr>
      <p:sp>
        <p:nvSpPr>
          <p:cNvPr id="441" name="Google Shape;441;p32"/>
          <p:cNvSpPr txBox="1"/>
          <p:nvPr/>
        </p:nvSpPr>
        <p:spPr>
          <a:xfrm>
            <a:off x="1062682" y="1281507"/>
            <a:ext cx="7869446" cy="2169784"/>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0000"/>
              </a:lnSpc>
              <a:spcBef>
                <a:spcPts val="0"/>
              </a:spcBef>
              <a:spcAft>
                <a:spcPts val="0"/>
              </a:spcAft>
              <a:buClr>
                <a:srgbClr val="3F3F3F"/>
              </a:buClr>
              <a:buSzPts val="1800"/>
              <a:buFont typeface="Arial"/>
              <a:buChar char="•"/>
            </a:pPr>
            <a:r>
              <a:rPr lang="it-IT" sz="1800">
                <a:solidFill>
                  <a:srgbClr val="3F3F3F"/>
                </a:solidFill>
                <a:latin typeface="Quattrocento Sans"/>
                <a:ea typeface="Quattrocento Sans"/>
                <a:cs typeface="Quattrocento Sans"/>
                <a:sym typeface="Quattrocento Sans"/>
              </a:rPr>
              <a:t>Coordination with EICD (Evaluation of WP3)-Periodic meeting</a:t>
            </a:r>
            <a:endParaRPr/>
          </a:p>
          <a:p>
            <a:pPr indent="-285750" lvl="0" marL="285750" marR="0" rtl="0" algn="l">
              <a:lnSpc>
                <a:spcPct val="150000"/>
              </a:lnSpc>
              <a:spcBef>
                <a:spcPts val="0"/>
              </a:spcBef>
              <a:spcAft>
                <a:spcPts val="0"/>
              </a:spcAft>
              <a:buClr>
                <a:srgbClr val="3F3F3F"/>
              </a:buClr>
              <a:buSzPts val="1800"/>
              <a:buFont typeface="Arial"/>
              <a:buChar char="•"/>
            </a:pPr>
            <a:r>
              <a:rPr lang="it-IT" sz="1800">
                <a:solidFill>
                  <a:srgbClr val="3F3F3F"/>
                </a:solidFill>
                <a:latin typeface="Quattrocento Sans"/>
                <a:ea typeface="Quattrocento Sans"/>
                <a:cs typeface="Quattrocento Sans"/>
                <a:sym typeface="Quattrocento Sans"/>
              </a:rPr>
              <a:t>Introduction on JIRA</a:t>
            </a:r>
            <a:endParaRPr/>
          </a:p>
          <a:p>
            <a:pPr indent="0" lvl="0" marL="0" marR="0" rtl="0" algn="l">
              <a:lnSpc>
                <a:spcPct val="150000"/>
              </a:lnSpc>
              <a:spcBef>
                <a:spcPts val="0"/>
              </a:spcBef>
              <a:spcAft>
                <a:spcPts val="0"/>
              </a:spcAft>
              <a:buNone/>
            </a:pPr>
            <a:r>
              <a:t/>
            </a:r>
            <a:endParaRPr sz="1800">
              <a:solidFill>
                <a:srgbClr val="3F3F3F"/>
              </a:solidFill>
              <a:latin typeface="Quattrocento Sans"/>
              <a:ea typeface="Quattrocento Sans"/>
              <a:cs typeface="Quattrocento Sans"/>
              <a:sym typeface="Quattrocento Sans"/>
            </a:endParaRPr>
          </a:p>
          <a:p>
            <a:pPr indent="0" lvl="0" marL="0" marR="0" rtl="0" algn="l">
              <a:lnSpc>
                <a:spcPct val="150000"/>
              </a:lnSpc>
              <a:spcBef>
                <a:spcPts val="0"/>
              </a:spcBef>
              <a:spcAft>
                <a:spcPts val="0"/>
              </a:spcAft>
              <a:buNone/>
            </a:pPr>
            <a:r>
              <a:t/>
            </a:r>
            <a:endParaRPr sz="1800">
              <a:solidFill>
                <a:srgbClr val="3F3F3F"/>
              </a:solidFill>
              <a:latin typeface="Quattrocento Sans"/>
              <a:ea typeface="Quattrocento Sans"/>
              <a:cs typeface="Quattrocento Sans"/>
              <a:sym typeface="Quattrocento Sans"/>
            </a:endParaRPr>
          </a:p>
          <a:p>
            <a:pPr indent="-171450" lvl="0" marL="285750" marR="0" rtl="0" algn="l">
              <a:lnSpc>
                <a:spcPct val="150000"/>
              </a:lnSpc>
              <a:spcBef>
                <a:spcPts val="0"/>
              </a:spcBef>
              <a:spcAft>
                <a:spcPts val="0"/>
              </a:spcAft>
              <a:buClr>
                <a:schemeClr val="dk1"/>
              </a:buClr>
              <a:buSzPts val="1800"/>
              <a:buFont typeface="Arial"/>
              <a:buNone/>
            </a:pPr>
            <a:r>
              <a:t/>
            </a:r>
            <a:endParaRPr sz="1800">
              <a:solidFill>
                <a:schemeClr val="dk1"/>
              </a:solidFill>
              <a:latin typeface="Quattrocento Sans"/>
              <a:ea typeface="Quattrocento Sans"/>
              <a:cs typeface="Quattrocento Sans"/>
              <a:sym typeface="Quattrocento Sans"/>
            </a:endParaRPr>
          </a:p>
        </p:txBody>
      </p:sp>
      <p:sp>
        <p:nvSpPr>
          <p:cNvPr id="442" name="Google Shape;442;p32"/>
          <p:cNvSpPr/>
          <p:nvPr/>
        </p:nvSpPr>
        <p:spPr>
          <a:xfrm>
            <a:off x="1062682" y="696772"/>
            <a:ext cx="8143103" cy="5847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3200">
                <a:solidFill>
                  <a:srgbClr val="3F3F3F"/>
                </a:solidFill>
                <a:latin typeface="Quattrocento Sans"/>
                <a:ea typeface="Quattrocento Sans"/>
                <a:cs typeface="Quattrocento Sans"/>
                <a:sym typeface="Quattrocento Sans"/>
              </a:rPr>
              <a:t>WP3</a:t>
            </a:r>
            <a:endParaRPr sz="3200">
              <a:solidFill>
                <a:srgbClr val="3F3F3F"/>
              </a:solidFill>
              <a:latin typeface="Quattrocento Sans"/>
              <a:ea typeface="Quattrocento Sans"/>
              <a:cs typeface="Quattrocento Sans"/>
              <a:sym typeface="Quattrocento Sans"/>
            </a:endParaRPr>
          </a:p>
        </p:txBody>
      </p:sp>
      <p:sp>
        <p:nvSpPr>
          <p:cNvPr id="443" name="Google Shape;443;p32"/>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rgbClr val="4B4846"/>
              </a:buClr>
              <a:buSzPts val="1200"/>
              <a:buFont typeface="Avenir"/>
              <a:buNone/>
            </a:pPr>
            <a:r>
              <a:rPr i="1" lang="it-IT">
                <a:solidFill>
                  <a:srgbClr val="4B4846"/>
                </a:solidFill>
                <a:latin typeface="Avenir"/>
                <a:ea typeface="Avenir"/>
                <a:cs typeface="Avenir"/>
                <a:sym typeface="Avenir"/>
              </a:rPr>
              <a:t>LMU, 20./21.12.2021</a:t>
            </a:r>
            <a:endParaRPr/>
          </a:p>
        </p:txBody>
      </p:sp>
      <p:sp>
        <p:nvSpPr>
          <p:cNvPr id="444" name="Google Shape;444;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888888"/>
              </a:buClr>
              <a:buSzPts val="1200"/>
              <a:buFont typeface="Quattrocento Sans"/>
              <a:buNone/>
            </a:pPr>
            <a:r>
              <a:rPr lang="it-IT"/>
              <a:t>Page </a:t>
            </a:r>
            <a:fld id="{00000000-1234-1234-1234-123412341234}" type="slidenum">
              <a:rPr lang="it-IT"/>
              <a:t>‹#›</a:t>
            </a:fld>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9" name="Shape 449"/>
        <p:cNvGrpSpPr/>
        <p:nvPr/>
      </p:nvGrpSpPr>
      <p:grpSpPr>
        <a:xfrm>
          <a:off x="0" y="0"/>
          <a:ext cx="0" cy="0"/>
          <a:chOff x="0" y="0"/>
          <a:chExt cx="0" cy="0"/>
        </a:xfrm>
      </p:grpSpPr>
      <p:sp>
        <p:nvSpPr>
          <p:cNvPr id="450" name="Google Shape;450;p33"/>
          <p:cNvSpPr/>
          <p:nvPr/>
        </p:nvSpPr>
        <p:spPr>
          <a:xfrm>
            <a:off x="1062682" y="696772"/>
            <a:ext cx="8143103" cy="5847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it-IT" sz="3200">
                <a:solidFill>
                  <a:srgbClr val="3F3F3F"/>
                </a:solidFill>
                <a:latin typeface="Quattrocento Sans"/>
                <a:ea typeface="Quattrocento Sans"/>
                <a:cs typeface="Quattrocento Sans"/>
                <a:sym typeface="Quattrocento Sans"/>
              </a:rPr>
              <a:t>WP3</a:t>
            </a:r>
            <a:endParaRPr sz="3200">
              <a:solidFill>
                <a:srgbClr val="3F3F3F"/>
              </a:solidFill>
              <a:latin typeface="Quattrocento Sans"/>
              <a:ea typeface="Quattrocento Sans"/>
              <a:cs typeface="Quattrocento Sans"/>
              <a:sym typeface="Quattrocento Sans"/>
            </a:endParaRPr>
          </a:p>
        </p:txBody>
      </p:sp>
      <p:sp>
        <p:nvSpPr>
          <p:cNvPr id="451" name="Google Shape;451;p33"/>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rgbClr val="4B4846"/>
              </a:buClr>
              <a:buSzPts val="1200"/>
              <a:buFont typeface="Avenir"/>
              <a:buNone/>
            </a:pPr>
            <a:r>
              <a:rPr i="1" lang="it-IT">
                <a:solidFill>
                  <a:srgbClr val="4B4846"/>
                </a:solidFill>
                <a:latin typeface="Avenir"/>
                <a:ea typeface="Avenir"/>
                <a:cs typeface="Avenir"/>
                <a:sym typeface="Avenir"/>
              </a:rPr>
              <a:t>LMU, 20./21.12.2021</a:t>
            </a:r>
            <a:endParaRPr/>
          </a:p>
        </p:txBody>
      </p:sp>
      <p:sp>
        <p:nvSpPr>
          <p:cNvPr id="452" name="Google Shape;452;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888888"/>
              </a:buClr>
              <a:buSzPts val="1200"/>
              <a:buFont typeface="Quattrocento Sans"/>
              <a:buNone/>
            </a:pPr>
            <a:r>
              <a:rPr lang="it-IT"/>
              <a:t>Page </a:t>
            </a:r>
            <a:fld id="{00000000-1234-1234-1234-123412341234}" type="slidenum">
              <a:rPr lang="it-IT"/>
              <a:t>‹#›</a:t>
            </a:fld>
            <a:endParaRPr/>
          </a:p>
        </p:txBody>
      </p:sp>
      <p:pic>
        <p:nvPicPr>
          <p:cNvPr id="453" name="Google Shape;453;p33"/>
          <p:cNvPicPr preferRelativeResize="0"/>
          <p:nvPr/>
        </p:nvPicPr>
        <p:blipFill rotWithShape="1">
          <a:blip r:embed="rId3">
            <a:alphaModFix/>
          </a:blip>
          <a:srcRect b="13333" l="4538" r="3332" t="13581"/>
          <a:stretch/>
        </p:blipFill>
        <p:spPr>
          <a:xfrm>
            <a:off x="626533" y="1312795"/>
            <a:ext cx="8424332" cy="5012267"/>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7" name="Shape 457"/>
        <p:cNvGrpSpPr/>
        <p:nvPr/>
      </p:nvGrpSpPr>
      <p:grpSpPr>
        <a:xfrm>
          <a:off x="0" y="0"/>
          <a:ext cx="0" cy="0"/>
          <a:chOff x="0" y="0"/>
          <a:chExt cx="0" cy="0"/>
        </a:xfrm>
      </p:grpSpPr>
      <p:sp>
        <p:nvSpPr>
          <p:cNvPr id="458" name="Google Shape;458;p34"/>
          <p:cNvSpPr txBox="1"/>
          <p:nvPr>
            <p:ph idx="11" type="ftr"/>
          </p:nvPr>
        </p:nvSpPr>
        <p:spPr>
          <a:xfrm>
            <a:off x="3745807" y="6356350"/>
            <a:ext cx="4700386" cy="365125"/>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None/>
            </a:pPr>
            <a:r>
              <a:rPr i="1" lang="it-IT">
                <a:solidFill>
                  <a:srgbClr val="4B4846"/>
                </a:solidFill>
                <a:latin typeface="Avenir"/>
                <a:ea typeface="Avenir"/>
                <a:cs typeface="Avenir"/>
                <a:sym typeface="Avenir"/>
              </a:rPr>
              <a:t>Marc Lazarovici, Katarina Grujic, 20./21.12.2021, Munich</a:t>
            </a:r>
            <a:endParaRPr/>
          </a:p>
        </p:txBody>
      </p:sp>
      <p:sp>
        <p:nvSpPr>
          <p:cNvPr id="459" name="Google Shape;459;p34"/>
          <p:cNvSpPr txBox="1"/>
          <p:nvPr>
            <p:ph idx="12" type="sldNum"/>
          </p:nvPr>
        </p:nvSpPr>
        <p:spPr>
          <a:xfrm>
            <a:off x="8592403"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Clr>
                <a:srgbClr val="888888"/>
              </a:buClr>
              <a:buSzPts val="1200"/>
              <a:buFont typeface="Quattrocento Sans"/>
              <a:buNone/>
            </a:pPr>
            <a:r>
              <a:rPr lang="it-IT"/>
              <a:t>Page </a:t>
            </a:r>
            <a:fld id="{00000000-1234-1234-1234-123412341234}" type="slidenum">
              <a:rPr lang="it-IT"/>
              <a:t>‹#›</a:t>
            </a:fld>
            <a:endParaRPr/>
          </a:p>
        </p:txBody>
      </p:sp>
      <p:sp>
        <p:nvSpPr>
          <p:cNvPr id="460" name="Google Shape;460;p34"/>
          <p:cNvSpPr/>
          <p:nvPr/>
        </p:nvSpPr>
        <p:spPr>
          <a:xfrm>
            <a:off x="-1" y="0"/>
            <a:ext cx="12192000" cy="5948516"/>
          </a:xfrm>
          <a:prstGeom prst="rect">
            <a:avLst/>
          </a:prstGeom>
          <a:solidFill>
            <a:srgbClr val="775CA4"/>
          </a:solidFill>
          <a:ln>
            <a:noFill/>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Quattrocento Sans"/>
              <a:buNone/>
            </a:pPr>
            <a:r>
              <a:t/>
            </a:r>
            <a:endParaRPr sz="1800">
              <a:solidFill>
                <a:schemeClr val="lt1"/>
              </a:solidFill>
              <a:latin typeface="Calibri"/>
              <a:ea typeface="Calibri"/>
              <a:cs typeface="Calibri"/>
              <a:sym typeface="Calibri"/>
            </a:endParaRPr>
          </a:p>
        </p:txBody>
      </p:sp>
      <p:sp>
        <p:nvSpPr>
          <p:cNvPr id="461" name="Google Shape;461;p34"/>
          <p:cNvSpPr txBox="1"/>
          <p:nvPr/>
        </p:nvSpPr>
        <p:spPr>
          <a:xfrm>
            <a:off x="2097256" y="2779404"/>
            <a:ext cx="7997485" cy="1325563"/>
          </a:xfrm>
          <a:prstGeom prst="rect">
            <a:avLst/>
          </a:prstGeom>
          <a:noFill/>
          <a:ln>
            <a:noFill/>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3600"/>
              <a:buFont typeface="Avenir"/>
              <a:buNone/>
            </a:pPr>
            <a:r>
              <a:rPr b="1" lang="it-IT" sz="5400">
                <a:solidFill>
                  <a:schemeClr val="lt1"/>
                </a:solidFill>
                <a:latin typeface="Avenir"/>
                <a:ea typeface="Avenir"/>
                <a:cs typeface="Avenir"/>
                <a:sym typeface="Avenir"/>
              </a:rPr>
              <a:t>Thank you!</a:t>
            </a:r>
            <a:endParaRPr b="1" sz="5400">
              <a:solidFill>
                <a:schemeClr val="lt1"/>
              </a:solidFill>
              <a:latin typeface="Avenir"/>
              <a:ea typeface="Avenir"/>
              <a:cs typeface="Avenir"/>
              <a:sym typeface="Avenir"/>
            </a:endParaRPr>
          </a:p>
        </p:txBody>
      </p:sp>
      <p:pic>
        <p:nvPicPr>
          <p:cNvPr id="462" name="Google Shape;462;p34"/>
          <p:cNvPicPr preferRelativeResize="0"/>
          <p:nvPr/>
        </p:nvPicPr>
        <p:blipFill rotWithShape="1">
          <a:blip r:embed="rId3">
            <a:alphaModFix/>
          </a:blip>
          <a:srcRect b="0" l="0" r="0" t="0"/>
          <a:stretch/>
        </p:blipFill>
        <p:spPr>
          <a:xfrm>
            <a:off x="4219037" y="762044"/>
            <a:ext cx="3753924" cy="116250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Design">
  <a:themeElements>
    <a:clrScheme name="Custom 73">
      <a:dk1>
        <a:srgbClr val="000000"/>
      </a:dk1>
      <a:lt1>
        <a:srgbClr val="FFFFFF"/>
      </a:lt1>
      <a:dk2>
        <a:srgbClr val="585858"/>
      </a:dk2>
      <a:lt2>
        <a:srgbClr val="E3E3E3"/>
      </a:lt2>
      <a:accent1>
        <a:srgbClr val="E20613"/>
      </a:accent1>
      <a:accent2>
        <a:srgbClr val="A9C038"/>
      </a:accent2>
      <a:accent3>
        <a:srgbClr val="11AEC7"/>
      </a:accent3>
      <a:accent4>
        <a:srgbClr val="F59F26"/>
      </a:accent4>
      <a:accent5>
        <a:srgbClr val="0062A9"/>
      </a:accent5>
      <a:accent6>
        <a:srgbClr val="EB6047"/>
      </a:accent6>
      <a:hlink>
        <a:srgbClr val="8ED9F6"/>
      </a:hlink>
      <a:folHlink>
        <a:srgbClr val="C000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Design">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2021-12-08T10:20:28Z</dcterms:created>
</cp:coreProperties>
</file>