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45.xml"/>
  <Override ContentType="application/vnd.openxmlformats-officedocument.presentationml.notesSlide+xml" PartName="/ppt/notesSlides/notesSlide3.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47.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 id="2147483665"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 id="296" r:id="rId47"/>
    <p:sldId id="297" r:id="rId48"/>
    <p:sldId id="298" r:id="rId49"/>
    <p:sldId id="299" r:id="rId50"/>
    <p:sldId id="300" r:id="rId51"/>
    <p:sldId id="301" r:id="rId52"/>
    <p:sldId id="302" r:id="rId53"/>
  </p:sldIdLst>
  <p:sldSz cy="6858000" cx="12192000"/>
  <p:notesSz cx="6858000" cy="9144000"/>
  <p:embeddedFontLst>
    <p:embeddedFont>
      <p:font typeface="Candara"/>
      <p:regular r:id="rId54"/>
      <p:bold r:id="rId55"/>
      <p:italic r:id="rId56"/>
      <p:boldItalic r:id="rId57"/>
    </p:embeddedFont>
    <p:embeddedFont>
      <p:font typeface="Gill Sans"/>
      <p:regular r:id="rId58"/>
      <p:bold r:id="rId5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60" roundtripDataSignature="AMtx7mgFLkkubJooEa+8tBe4LXem5tW5E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F7BD7978-8ED1-4723-9568-A8CF003FD922}">
  <a:tblStyle styleId="{F7BD7978-8ED1-4723-9568-A8CF003FD922}" styleName="Table_0">
    <a:wholeTbl>
      <a:tcTxStyle b="off" i="off">
        <a:font>
          <a:latin typeface="Trebuchet MS"/>
          <a:ea typeface="Trebuchet MS"/>
          <a:cs typeface="Trebuchet MS"/>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EF4E7"/>
          </a:solidFill>
        </a:fill>
      </a:tcStyle>
    </a:wholeTbl>
    <a:band1H>
      <a:tcTxStyle/>
      <a:tcStyle>
        <a:fill>
          <a:solidFill>
            <a:srgbClr val="DBE9CB"/>
          </a:solidFill>
        </a:fill>
      </a:tcStyle>
    </a:band1H>
    <a:band2H>
      <a:tcTxStyle/>
    </a:band2H>
    <a:band1V>
      <a:tcTxStyle/>
      <a:tcStyle>
        <a:fill>
          <a:solidFill>
            <a:srgbClr val="DBE9CB"/>
          </a:solidFill>
        </a:fill>
      </a:tcStyle>
    </a:band1V>
    <a:band2V>
      <a:tcTxStyle/>
    </a:band2V>
    <a:lastCol>
      <a:tcTxStyle b="on" i="off">
        <a:font>
          <a:latin typeface="Trebuchet MS"/>
          <a:ea typeface="Trebuchet MS"/>
          <a:cs typeface="Trebuchet MS"/>
        </a:font>
        <a:schemeClr val="lt1"/>
      </a:tcTxStyle>
      <a:tcStyle>
        <a:fill>
          <a:solidFill>
            <a:schemeClr val="accent1"/>
          </a:solidFill>
        </a:fill>
      </a:tcStyle>
    </a:lastCol>
    <a:firstCol>
      <a:tcTxStyle b="on" i="off">
        <a:font>
          <a:latin typeface="Trebuchet MS"/>
          <a:ea typeface="Trebuchet MS"/>
          <a:cs typeface="Trebuchet MS"/>
        </a:font>
        <a:schemeClr val="lt1"/>
      </a:tcTxStyle>
      <a:tcStyle>
        <a:fill>
          <a:solidFill>
            <a:schemeClr val="accent1"/>
          </a:solidFill>
        </a:fill>
      </a:tcStyle>
    </a:firstCol>
    <a:lastRow>
      <a:tcTxStyle b="on" i="off">
        <a:font>
          <a:latin typeface="Trebuchet MS"/>
          <a:ea typeface="Trebuchet MS"/>
          <a:cs typeface="Trebuchet MS"/>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Trebuchet MS"/>
          <a:ea typeface="Trebuchet MS"/>
          <a:cs typeface="Trebuchet MS"/>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 styleId="{A158B291-F6B4-47EE-9DA2-0CA1867A34DF}" styleName="Table_1">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 styleId="{BACB1CE8-0E5E-47BC-A746-2DCF5F7D22D8}" styleName="Table_2">
    <a:wholeTbl>
      <a:tcTxStyle b="off" i="off">
        <a:font>
          <a:latin typeface="Trebuchet MS"/>
          <a:ea typeface="Trebuchet MS"/>
          <a:cs typeface="Trebuchet MS"/>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9F0E7"/>
          </a:solidFill>
        </a:fill>
      </a:tcStyle>
    </a:wholeTbl>
    <a:band1H>
      <a:tcTxStyle/>
      <a:tcStyle>
        <a:fill>
          <a:solidFill>
            <a:srgbClr val="CFDFCB"/>
          </a:solidFill>
        </a:fill>
      </a:tcStyle>
    </a:band1H>
    <a:band2H>
      <a:tcTxStyle/>
    </a:band2H>
    <a:band1V>
      <a:tcTxStyle/>
      <a:tcStyle>
        <a:fill>
          <a:solidFill>
            <a:srgbClr val="CFDFCB"/>
          </a:solidFill>
        </a:fill>
      </a:tcStyle>
    </a:band1V>
    <a:band2V>
      <a:tcTxStyle/>
    </a:band2V>
    <a:lastCol>
      <a:tcTxStyle b="on" i="off">
        <a:font>
          <a:latin typeface="Trebuchet MS"/>
          <a:ea typeface="Trebuchet MS"/>
          <a:cs typeface="Trebuchet MS"/>
        </a:font>
        <a:schemeClr val="lt1"/>
      </a:tcTxStyle>
      <a:tcStyle>
        <a:fill>
          <a:solidFill>
            <a:schemeClr val="accent2"/>
          </a:solidFill>
        </a:fill>
      </a:tcStyle>
    </a:lastCol>
    <a:firstCol>
      <a:tcTxStyle b="on" i="off">
        <a:font>
          <a:latin typeface="Trebuchet MS"/>
          <a:ea typeface="Trebuchet MS"/>
          <a:cs typeface="Trebuchet MS"/>
        </a:font>
        <a:schemeClr val="lt1"/>
      </a:tcTxStyle>
      <a:tcStyle>
        <a:fill>
          <a:solidFill>
            <a:schemeClr val="accent2"/>
          </a:solidFill>
        </a:fill>
      </a:tcStyle>
    </a:firstCol>
    <a:lastRow>
      <a:tcTxStyle b="on" i="off">
        <a:font>
          <a:latin typeface="Trebuchet MS"/>
          <a:ea typeface="Trebuchet MS"/>
          <a:cs typeface="Trebuchet MS"/>
        </a:font>
        <a:schemeClr val="lt1"/>
      </a:tcTxStyle>
      <a:tcStyle>
        <a:tcBdr>
          <a:top>
            <a:ln cap="flat" cmpd="sng" w="38100">
              <a:solidFill>
                <a:schemeClr val="lt1"/>
              </a:solidFill>
              <a:prstDash val="solid"/>
              <a:round/>
              <a:headEnd len="sm" w="sm" type="none"/>
              <a:tailEnd len="sm" w="sm" type="none"/>
            </a:ln>
          </a:top>
        </a:tcBdr>
        <a:fill>
          <a:solidFill>
            <a:schemeClr val="accent2"/>
          </a:solidFill>
        </a:fill>
      </a:tcStyle>
    </a:lastRow>
    <a:seCell>
      <a:tcTxStyle/>
    </a:seCell>
    <a:swCell>
      <a:tcTxStyle/>
    </a:swCell>
    <a:firstRow>
      <a:tcTxStyle b="on" i="off">
        <a:font>
          <a:latin typeface="Trebuchet MS"/>
          <a:ea typeface="Trebuchet MS"/>
          <a:cs typeface="Trebuchet MS"/>
        </a:font>
        <a:schemeClr val="lt1"/>
      </a:tcTxStyle>
      <a:tcStyle>
        <a:tcBdr>
          <a:bottom>
            <a:ln cap="flat" cmpd="sng" w="38100">
              <a:solidFill>
                <a:schemeClr val="lt1"/>
              </a:solidFill>
              <a:prstDash val="solid"/>
              <a:round/>
              <a:headEnd len="sm" w="sm" type="none"/>
              <a:tailEnd len="sm" w="sm" type="none"/>
            </a:ln>
          </a:bottom>
        </a:tcBdr>
        <a:fill>
          <a:solidFill>
            <a:schemeClr val="accent2"/>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42" Type="http://schemas.openxmlformats.org/officeDocument/2006/relationships/slide" Target="slides/slide36.xml"/><Relationship Id="rId41" Type="http://schemas.openxmlformats.org/officeDocument/2006/relationships/slide" Target="slides/slide35.xml"/><Relationship Id="rId44" Type="http://schemas.openxmlformats.org/officeDocument/2006/relationships/slide" Target="slides/slide38.xml"/><Relationship Id="rId43" Type="http://schemas.openxmlformats.org/officeDocument/2006/relationships/slide" Target="slides/slide37.xml"/><Relationship Id="rId46" Type="http://schemas.openxmlformats.org/officeDocument/2006/relationships/slide" Target="slides/slide40.xml"/><Relationship Id="rId45" Type="http://schemas.openxmlformats.org/officeDocument/2006/relationships/slide" Target="slides/slide3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3.xml"/><Relationship Id="rId48" Type="http://schemas.openxmlformats.org/officeDocument/2006/relationships/slide" Target="slides/slide42.xml"/><Relationship Id="rId47" Type="http://schemas.openxmlformats.org/officeDocument/2006/relationships/slide" Target="slides/slide41.xml"/><Relationship Id="rId49" Type="http://schemas.openxmlformats.org/officeDocument/2006/relationships/slide" Target="slides/slide43.xml"/><Relationship Id="rId5" Type="http://schemas.openxmlformats.org/officeDocument/2006/relationships/slideMaster" Target="slideMasters/slideMaster2.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33" Type="http://schemas.openxmlformats.org/officeDocument/2006/relationships/slide" Target="slides/slide27.xml"/><Relationship Id="rId32" Type="http://schemas.openxmlformats.org/officeDocument/2006/relationships/slide" Target="slides/slide26.xml"/><Relationship Id="rId35" Type="http://schemas.openxmlformats.org/officeDocument/2006/relationships/slide" Target="slides/slide29.xml"/><Relationship Id="rId34" Type="http://schemas.openxmlformats.org/officeDocument/2006/relationships/slide" Target="slides/slide28.xml"/><Relationship Id="rId37" Type="http://schemas.openxmlformats.org/officeDocument/2006/relationships/slide" Target="slides/slide31.xml"/><Relationship Id="rId36" Type="http://schemas.openxmlformats.org/officeDocument/2006/relationships/slide" Target="slides/slide30.xml"/><Relationship Id="rId39" Type="http://schemas.openxmlformats.org/officeDocument/2006/relationships/slide" Target="slides/slide33.xml"/><Relationship Id="rId38" Type="http://schemas.openxmlformats.org/officeDocument/2006/relationships/slide" Target="slides/slide32.xml"/><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60" Type="http://customschemas.google.com/relationships/presentationmetadata" Target="metadata"/><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29" Type="http://schemas.openxmlformats.org/officeDocument/2006/relationships/slide" Target="slides/slide23.xml"/><Relationship Id="rId51" Type="http://schemas.openxmlformats.org/officeDocument/2006/relationships/slide" Target="slides/slide45.xml"/><Relationship Id="rId50" Type="http://schemas.openxmlformats.org/officeDocument/2006/relationships/slide" Target="slides/slide44.xml"/><Relationship Id="rId53" Type="http://schemas.openxmlformats.org/officeDocument/2006/relationships/slide" Target="slides/slide47.xml"/><Relationship Id="rId52" Type="http://schemas.openxmlformats.org/officeDocument/2006/relationships/slide" Target="slides/slide46.xml"/><Relationship Id="rId11" Type="http://schemas.openxmlformats.org/officeDocument/2006/relationships/slide" Target="slides/slide5.xml"/><Relationship Id="rId55" Type="http://schemas.openxmlformats.org/officeDocument/2006/relationships/font" Target="fonts/Candara-bold.fntdata"/><Relationship Id="rId10" Type="http://schemas.openxmlformats.org/officeDocument/2006/relationships/slide" Target="slides/slide4.xml"/><Relationship Id="rId54" Type="http://schemas.openxmlformats.org/officeDocument/2006/relationships/font" Target="fonts/Candara-regular.fntdata"/><Relationship Id="rId13" Type="http://schemas.openxmlformats.org/officeDocument/2006/relationships/slide" Target="slides/slide7.xml"/><Relationship Id="rId57" Type="http://schemas.openxmlformats.org/officeDocument/2006/relationships/font" Target="fonts/Candara-boldItalic.fntdata"/><Relationship Id="rId12" Type="http://schemas.openxmlformats.org/officeDocument/2006/relationships/slide" Target="slides/slide6.xml"/><Relationship Id="rId56" Type="http://schemas.openxmlformats.org/officeDocument/2006/relationships/font" Target="fonts/Candara-italic.fntdata"/><Relationship Id="rId15" Type="http://schemas.openxmlformats.org/officeDocument/2006/relationships/slide" Target="slides/slide9.xml"/><Relationship Id="rId59" Type="http://schemas.openxmlformats.org/officeDocument/2006/relationships/font" Target="fonts/GillSans-bold.fntdata"/><Relationship Id="rId14" Type="http://schemas.openxmlformats.org/officeDocument/2006/relationships/slide" Target="slides/slide8.xml"/><Relationship Id="rId58" Type="http://schemas.openxmlformats.org/officeDocument/2006/relationships/font" Target="fonts/GillSans-regular.fntdata"/><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it-IT"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4" name="Google Shape;174;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3" name="Google Shape;183;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 name="Shape 188"/>
        <p:cNvGrpSpPr/>
        <p:nvPr/>
      </p:nvGrpSpPr>
      <p:grpSpPr>
        <a:xfrm>
          <a:off x="0" y="0"/>
          <a:ext cx="0" cy="0"/>
          <a:chOff x="0" y="0"/>
          <a:chExt cx="0" cy="0"/>
        </a:xfrm>
      </p:grpSpPr>
      <p:sp>
        <p:nvSpPr>
          <p:cNvPr id="189" name="Google Shape;189;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0" name="Google Shape;190;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196" name="Google Shape;196;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7" name="Google Shape;197;p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lang="it-IT" sz="1200">
                <a:solidFill>
                  <a:srgbClr val="000000"/>
                </a:solidFill>
                <a:latin typeface="Arial"/>
                <a:ea typeface="Arial"/>
                <a:cs typeface="Arial"/>
                <a:sym typeface="Arial"/>
              </a:rPr>
              <a:t>‹#›</a:t>
            </a:fld>
            <a:endParaRPr sz="1200">
              <a:solidFill>
                <a:srgbClr val="000000"/>
              </a:solidFill>
              <a:latin typeface="Arial"/>
              <a:ea typeface="Arial"/>
              <a:cs typeface="Arial"/>
              <a:sym typeface="Aria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04" name="Google Shape;204;p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5" name="Google Shape;205;p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lang="it-IT" sz="1200">
                <a:solidFill>
                  <a:srgbClr val="000000"/>
                </a:solidFill>
                <a:latin typeface="Arial"/>
                <a:ea typeface="Arial"/>
                <a:cs typeface="Arial"/>
                <a:sym typeface="Arial"/>
              </a:rPr>
              <a:t>‹#›</a:t>
            </a:fld>
            <a:endParaRPr sz="1200">
              <a:solidFill>
                <a:srgbClr val="000000"/>
              </a:solidFill>
              <a:latin typeface="Arial"/>
              <a:ea typeface="Arial"/>
              <a:cs typeface="Arial"/>
              <a:sym typeface="Aria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11" name="Google Shape;211;p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17" name="Google Shape;217;p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3" name="Shape 223"/>
        <p:cNvGrpSpPr/>
        <p:nvPr/>
      </p:nvGrpSpPr>
      <p:grpSpPr>
        <a:xfrm>
          <a:off x="0" y="0"/>
          <a:ext cx="0" cy="0"/>
          <a:chOff x="0" y="0"/>
          <a:chExt cx="0" cy="0"/>
        </a:xfrm>
      </p:grpSpPr>
      <p:sp>
        <p:nvSpPr>
          <p:cNvPr id="224" name="Google Shape;224;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25" name="Google Shape;225;p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31" name="Google Shape;231;p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37" name="Google Shape;237;p1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3" name="Google Shape;243;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8" name="Shape 248"/>
        <p:cNvGrpSpPr/>
        <p:nvPr/>
      </p:nvGrpSpPr>
      <p:grpSpPr>
        <a:xfrm>
          <a:off x="0" y="0"/>
          <a:ext cx="0" cy="0"/>
          <a:chOff x="0" y="0"/>
          <a:chExt cx="0" cy="0"/>
        </a:xfrm>
      </p:grpSpPr>
      <p:sp>
        <p:nvSpPr>
          <p:cNvPr id="249" name="Google Shape;249;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0" name="Google Shape;250;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56" name="Google Shape;256;p1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2" name="Google Shape;262;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7" name="Shape 267"/>
        <p:cNvGrpSpPr/>
        <p:nvPr/>
      </p:nvGrpSpPr>
      <p:grpSpPr>
        <a:xfrm>
          <a:off x="0" y="0"/>
          <a:ext cx="0" cy="0"/>
          <a:chOff x="0" y="0"/>
          <a:chExt cx="0" cy="0"/>
        </a:xfrm>
      </p:grpSpPr>
      <p:sp>
        <p:nvSpPr>
          <p:cNvPr id="268" name="Google Shape;268;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9" name="Google Shape;269;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4" name="Shape 274"/>
        <p:cNvGrpSpPr/>
        <p:nvPr/>
      </p:nvGrpSpPr>
      <p:grpSpPr>
        <a:xfrm>
          <a:off x="0" y="0"/>
          <a:ext cx="0" cy="0"/>
          <a:chOff x="0" y="0"/>
          <a:chExt cx="0" cy="0"/>
        </a:xfrm>
      </p:grpSpPr>
      <p:sp>
        <p:nvSpPr>
          <p:cNvPr id="275" name="Google Shape;275;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76" name="Google Shape;276;p1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 name="Shape 280"/>
        <p:cNvGrpSpPr/>
        <p:nvPr/>
      </p:nvGrpSpPr>
      <p:grpSpPr>
        <a:xfrm>
          <a:off x="0" y="0"/>
          <a:ext cx="0" cy="0"/>
          <a:chOff x="0" y="0"/>
          <a:chExt cx="0" cy="0"/>
        </a:xfrm>
      </p:grpSpPr>
      <p:sp>
        <p:nvSpPr>
          <p:cNvPr id="281" name="Google Shape;281;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2" name="Google Shape;282;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6" name="Shape 286"/>
        <p:cNvGrpSpPr/>
        <p:nvPr/>
      </p:nvGrpSpPr>
      <p:grpSpPr>
        <a:xfrm>
          <a:off x="0" y="0"/>
          <a:ext cx="0" cy="0"/>
          <a:chOff x="0" y="0"/>
          <a:chExt cx="0" cy="0"/>
        </a:xfrm>
      </p:grpSpPr>
      <p:sp>
        <p:nvSpPr>
          <p:cNvPr id="287" name="Google Shape;287;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8" name="Google Shape;288;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2" name="Shape 292"/>
        <p:cNvGrpSpPr/>
        <p:nvPr/>
      </p:nvGrpSpPr>
      <p:grpSpPr>
        <a:xfrm>
          <a:off x="0" y="0"/>
          <a:ext cx="0" cy="0"/>
          <a:chOff x="0" y="0"/>
          <a:chExt cx="0" cy="0"/>
        </a:xfrm>
      </p:grpSpPr>
      <p:sp>
        <p:nvSpPr>
          <p:cNvPr id="293" name="Google Shape;293;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94" name="Google Shape;294;p1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8" name="Shape 308"/>
        <p:cNvGrpSpPr/>
        <p:nvPr/>
      </p:nvGrpSpPr>
      <p:grpSpPr>
        <a:xfrm>
          <a:off x="0" y="0"/>
          <a:ext cx="0" cy="0"/>
          <a:chOff x="0" y="0"/>
          <a:chExt cx="0" cy="0"/>
        </a:xfrm>
      </p:grpSpPr>
      <p:sp>
        <p:nvSpPr>
          <p:cNvPr id="309" name="Google Shape;309;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0" name="Google Shape;310;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4" name="Shape 314"/>
        <p:cNvGrpSpPr/>
        <p:nvPr/>
      </p:nvGrpSpPr>
      <p:grpSpPr>
        <a:xfrm>
          <a:off x="0" y="0"/>
          <a:ext cx="0" cy="0"/>
          <a:chOff x="0" y="0"/>
          <a:chExt cx="0" cy="0"/>
        </a:xfrm>
      </p:grpSpPr>
      <p:sp>
        <p:nvSpPr>
          <p:cNvPr id="315" name="Google Shape;315;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6" name="Google Shape;316;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0" name="Shape 320"/>
        <p:cNvGrpSpPr/>
        <p:nvPr/>
      </p:nvGrpSpPr>
      <p:grpSpPr>
        <a:xfrm>
          <a:off x="0" y="0"/>
          <a:ext cx="0" cy="0"/>
          <a:chOff x="0" y="0"/>
          <a:chExt cx="0" cy="0"/>
        </a:xfrm>
      </p:grpSpPr>
      <p:sp>
        <p:nvSpPr>
          <p:cNvPr id="321" name="Google Shape;321;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2" name="Google Shape;322;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6" name="Shape 326"/>
        <p:cNvGrpSpPr/>
        <p:nvPr/>
      </p:nvGrpSpPr>
      <p:grpSpPr>
        <a:xfrm>
          <a:off x="0" y="0"/>
          <a:ext cx="0" cy="0"/>
          <a:chOff x="0" y="0"/>
          <a:chExt cx="0" cy="0"/>
        </a:xfrm>
      </p:grpSpPr>
      <p:sp>
        <p:nvSpPr>
          <p:cNvPr id="327" name="Google Shape;327;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8" name="Google Shape;328;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2" name="Shape 332"/>
        <p:cNvGrpSpPr/>
        <p:nvPr/>
      </p:nvGrpSpPr>
      <p:grpSpPr>
        <a:xfrm>
          <a:off x="0" y="0"/>
          <a:ext cx="0" cy="0"/>
          <a:chOff x="0" y="0"/>
          <a:chExt cx="0" cy="0"/>
        </a:xfrm>
      </p:grpSpPr>
      <p:sp>
        <p:nvSpPr>
          <p:cNvPr id="333" name="Google Shape;333;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334" name="Google Shape;334;p2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8" name="Shape 338"/>
        <p:cNvGrpSpPr/>
        <p:nvPr/>
      </p:nvGrpSpPr>
      <p:grpSpPr>
        <a:xfrm>
          <a:off x="0" y="0"/>
          <a:ext cx="0" cy="0"/>
          <a:chOff x="0" y="0"/>
          <a:chExt cx="0" cy="0"/>
        </a:xfrm>
      </p:grpSpPr>
      <p:sp>
        <p:nvSpPr>
          <p:cNvPr id="339" name="Google Shape;339;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0" name="Google Shape;340;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4" name="Shape 344"/>
        <p:cNvGrpSpPr/>
        <p:nvPr/>
      </p:nvGrpSpPr>
      <p:grpSpPr>
        <a:xfrm>
          <a:off x="0" y="0"/>
          <a:ext cx="0" cy="0"/>
          <a:chOff x="0" y="0"/>
          <a:chExt cx="0" cy="0"/>
        </a:xfrm>
      </p:grpSpPr>
      <p:sp>
        <p:nvSpPr>
          <p:cNvPr id="345" name="Google Shape;345;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6" name="Google Shape;346;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0" name="Shape 350"/>
        <p:cNvGrpSpPr/>
        <p:nvPr/>
      </p:nvGrpSpPr>
      <p:grpSpPr>
        <a:xfrm>
          <a:off x="0" y="0"/>
          <a:ext cx="0" cy="0"/>
          <a:chOff x="0" y="0"/>
          <a:chExt cx="0" cy="0"/>
        </a:xfrm>
      </p:grpSpPr>
      <p:sp>
        <p:nvSpPr>
          <p:cNvPr id="351" name="Google Shape;351;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2" name="Google Shape;352;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6" name="Shape 356"/>
        <p:cNvGrpSpPr/>
        <p:nvPr/>
      </p:nvGrpSpPr>
      <p:grpSpPr>
        <a:xfrm>
          <a:off x="0" y="0"/>
          <a:ext cx="0" cy="0"/>
          <a:chOff x="0" y="0"/>
          <a:chExt cx="0" cy="0"/>
        </a:xfrm>
      </p:grpSpPr>
      <p:sp>
        <p:nvSpPr>
          <p:cNvPr id="357" name="Google Shape;357;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8" name="Google Shape;358;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3" name="Shape 363"/>
        <p:cNvGrpSpPr/>
        <p:nvPr/>
      </p:nvGrpSpPr>
      <p:grpSpPr>
        <a:xfrm>
          <a:off x="0" y="0"/>
          <a:ext cx="0" cy="0"/>
          <a:chOff x="0" y="0"/>
          <a:chExt cx="0" cy="0"/>
        </a:xfrm>
      </p:grpSpPr>
      <p:sp>
        <p:nvSpPr>
          <p:cNvPr id="364" name="Google Shape;364;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5" name="Google Shape;365;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0" name="Shape 370"/>
        <p:cNvGrpSpPr/>
        <p:nvPr/>
      </p:nvGrpSpPr>
      <p:grpSpPr>
        <a:xfrm>
          <a:off x="0" y="0"/>
          <a:ext cx="0" cy="0"/>
          <a:chOff x="0" y="0"/>
          <a:chExt cx="0" cy="0"/>
        </a:xfrm>
      </p:grpSpPr>
      <p:sp>
        <p:nvSpPr>
          <p:cNvPr id="371" name="Google Shape;371;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372" name="Google Shape;372;p3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7" name="Shape 377"/>
        <p:cNvGrpSpPr/>
        <p:nvPr/>
      </p:nvGrpSpPr>
      <p:grpSpPr>
        <a:xfrm>
          <a:off x="0" y="0"/>
          <a:ext cx="0" cy="0"/>
          <a:chOff x="0" y="0"/>
          <a:chExt cx="0" cy="0"/>
        </a:xfrm>
      </p:grpSpPr>
      <p:sp>
        <p:nvSpPr>
          <p:cNvPr id="378" name="Google Shape;378;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379" name="Google Shape;379;p3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3" name="Shape 383"/>
        <p:cNvGrpSpPr/>
        <p:nvPr/>
      </p:nvGrpSpPr>
      <p:grpSpPr>
        <a:xfrm>
          <a:off x="0" y="0"/>
          <a:ext cx="0" cy="0"/>
          <a:chOff x="0" y="0"/>
          <a:chExt cx="0" cy="0"/>
        </a:xfrm>
      </p:grpSpPr>
      <p:sp>
        <p:nvSpPr>
          <p:cNvPr id="384" name="Google Shape;384;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385" name="Google Shape;385;p3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7" name="Shape 397"/>
        <p:cNvGrpSpPr/>
        <p:nvPr/>
      </p:nvGrpSpPr>
      <p:grpSpPr>
        <a:xfrm>
          <a:off x="0" y="0"/>
          <a:ext cx="0" cy="0"/>
          <a:chOff x="0" y="0"/>
          <a:chExt cx="0" cy="0"/>
        </a:xfrm>
      </p:grpSpPr>
      <p:sp>
        <p:nvSpPr>
          <p:cNvPr id="398" name="Google Shape;398;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9" name="Google Shape;399;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3" name="Shape 403"/>
        <p:cNvGrpSpPr/>
        <p:nvPr/>
      </p:nvGrpSpPr>
      <p:grpSpPr>
        <a:xfrm>
          <a:off x="0" y="0"/>
          <a:ext cx="0" cy="0"/>
          <a:chOff x="0" y="0"/>
          <a:chExt cx="0" cy="0"/>
        </a:xfrm>
      </p:grpSpPr>
      <p:sp>
        <p:nvSpPr>
          <p:cNvPr id="404" name="Google Shape;404;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5" name="Google Shape;405;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9" name="Shape 409"/>
        <p:cNvGrpSpPr/>
        <p:nvPr/>
      </p:nvGrpSpPr>
      <p:grpSpPr>
        <a:xfrm>
          <a:off x="0" y="0"/>
          <a:ext cx="0" cy="0"/>
          <a:chOff x="0" y="0"/>
          <a:chExt cx="0" cy="0"/>
        </a:xfrm>
      </p:grpSpPr>
      <p:sp>
        <p:nvSpPr>
          <p:cNvPr id="410" name="Google Shape;410;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1" name="Google Shape;411;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5" name="Shape 415"/>
        <p:cNvGrpSpPr/>
        <p:nvPr/>
      </p:nvGrpSpPr>
      <p:grpSpPr>
        <a:xfrm>
          <a:off x="0" y="0"/>
          <a:ext cx="0" cy="0"/>
          <a:chOff x="0" y="0"/>
          <a:chExt cx="0" cy="0"/>
        </a:xfrm>
      </p:grpSpPr>
      <p:sp>
        <p:nvSpPr>
          <p:cNvPr id="416" name="Google Shape;416;p3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7" name="Google Shape;417;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1" name="Shape 421"/>
        <p:cNvGrpSpPr/>
        <p:nvPr/>
      </p:nvGrpSpPr>
      <p:grpSpPr>
        <a:xfrm>
          <a:off x="0" y="0"/>
          <a:ext cx="0" cy="0"/>
          <a:chOff x="0" y="0"/>
          <a:chExt cx="0" cy="0"/>
        </a:xfrm>
      </p:grpSpPr>
      <p:sp>
        <p:nvSpPr>
          <p:cNvPr id="422" name="Google Shape;422;p3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3" name="Google Shape;423;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7" name="Shape 427"/>
        <p:cNvGrpSpPr/>
        <p:nvPr/>
      </p:nvGrpSpPr>
      <p:grpSpPr>
        <a:xfrm>
          <a:off x="0" y="0"/>
          <a:ext cx="0" cy="0"/>
          <a:chOff x="0" y="0"/>
          <a:chExt cx="0" cy="0"/>
        </a:xfrm>
      </p:grpSpPr>
      <p:sp>
        <p:nvSpPr>
          <p:cNvPr id="428" name="Google Shape;428;p3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9" name="Google Shape;429;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3" name="Shape 433"/>
        <p:cNvGrpSpPr/>
        <p:nvPr/>
      </p:nvGrpSpPr>
      <p:grpSpPr>
        <a:xfrm>
          <a:off x="0" y="0"/>
          <a:ext cx="0" cy="0"/>
          <a:chOff x="0" y="0"/>
          <a:chExt cx="0" cy="0"/>
        </a:xfrm>
      </p:grpSpPr>
      <p:sp>
        <p:nvSpPr>
          <p:cNvPr id="434" name="Google Shape;434;p3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5" name="Google Shape;435;p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9" name="Shape 439"/>
        <p:cNvGrpSpPr/>
        <p:nvPr/>
      </p:nvGrpSpPr>
      <p:grpSpPr>
        <a:xfrm>
          <a:off x="0" y="0"/>
          <a:ext cx="0" cy="0"/>
          <a:chOff x="0" y="0"/>
          <a:chExt cx="0" cy="0"/>
        </a:xfrm>
      </p:grpSpPr>
      <p:sp>
        <p:nvSpPr>
          <p:cNvPr id="440" name="Google Shape;440;p4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1" name="Google Shape;441;p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5" name="Shape 445"/>
        <p:cNvGrpSpPr/>
        <p:nvPr/>
      </p:nvGrpSpPr>
      <p:grpSpPr>
        <a:xfrm>
          <a:off x="0" y="0"/>
          <a:ext cx="0" cy="0"/>
          <a:chOff x="0" y="0"/>
          <a:chExt cx="0" cy="0"/>
        </a:xfrm>
      </p:grpSpPr>
      <p:sp>
        <p:nvSpPr>
          <p:cNvPr id="446" name="Google Shape;446;p4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7" name="Google Shape;447;p4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2" name="Shape 452"/>
        <p:cNvGrpSpPr/>
        <p:nvPr/>
      </p:nvGrpSpPr>
      <p:grpSpPr>
        <a:xfrm>
          <a:off x="0" y="0"/>
          <a:ext cx="0" cy="0"/>
          <a:chOff x="0" y="0"/>
          <a:chExt cx="0" cy="0"/>
        </a:xfrm>
      </p:grpSpPr>
      <p:sp>
        <p:nvSpPr>
          <p:cNvPr id="453" name="Google Shape;453;p4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4" name="Google Shape;454;p4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8" name="Shape 458"/>
        <p:cNvGrpSpPr/>
        <p:nvPr/>
      </p:nvGrpSpPr>
      <p:grpSpPr>
        <a:xfrm>
          <a:off x="0" y="0"/>
          <a:ext cx="0" cy="0"/>
          <a:chOff x="0" y="0"/>
          <a:chExt cx="0" cy="0"/>
        </a:xfrm>
      </p:grpSpPr>
      <p:sp>
        <p:nvSpPr>
          <p:cNvPr id="459" name="Google Shape;459;p4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0" name="Google Shape;460;p4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4" name="Shape 464"/>
        <p:cNvGrpSpPr/>
        <p:nvPr/>
      </p:nvGrpSpPr>
      <p:grpSpPr>
        <a:xfrm>
          <a:off x="0" y="0"/>
          <a:ext cx="0" cy="0"/>
          <a:chOff x="0" y="0"/>
          <a:chExt cx="0" cy="0"/>
        </a:xfrm>
      </p:grpSpPr>
      <p:sp>
        <p:nvSpPr>
          <p:cNvPr id="465" name="Google Shape;465;p4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6" name="Google Shape;466;p4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0" name="Shape 470"/>
        <p:cNvGrpSpPr/>
        <p:nvPr/>
      </p:nvGrpSpPr>
      <p:grpSpPr>
        <a:xfrm>
          <a:off x="0" y="0"/>
          <a:ext cx="0" cy="0"/>
          <a:chOff x="0" y="0"/>
          <a:chExt cx="0" cy="0"/>
        </a:xfrm>
      </p:grpSpPr>
      <p:sp>
        <p:nvSpPr>
          <p:cNvPr id="471" name="Google Shape;471;p4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2" name="Google Shape;472;p4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6" name="Shape 476"/>
        <p:cNvGrpSpPr/>
        <p:nvPr/>
      </p:nvGrpSpPr>
      <p:grpSpPr>
        <a:xfrm>
          <a:off x="0" y="0"/>
          <a:ext cx="0" cy="0"/>
          <a:chOff x="0" y="0"/>
          <a:chExt cx="0" cy="0"/>
        </a:xfrm>
      </p:grpSpPr>
      <p:sp>
        <p:nvSpPr>
          <p:cNvPr id="477" name="Google Shape;477;p4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478" name="Google Shape;478;p4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2" name="Shape 482"/>
        <p:cNvGrpSpPr/>
        <p:nvPr/>
      </p:nvGrpSpPr>
      <p:grpSpPr>
        <a:xfrm>
          <a:off x="0" y="0"/>
          <a:ext cx="0" cy="0"/>
          <a:chOff x="0" y="0"/>
          <a:chExt cx="0" cy="0"/>
        </a:xfrm>
      </p:grpSpPr>
      <p:sp>
        <p:nvSpPr>
          <p:cNvPr id="483" name="Google Shape;483;p4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484" name="Google Shape;484;p4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testazione sezione" type="secHead">
  <p:cSld name="SECTION_HEADER">
    <p:spTree>
      <p:nvGrpSpPr>
        <p:cNvPr id="26" name="Shape 26"/>
        <p:cNvGrpSpPr/>
        <p:nvPr/>
      </p:nvGrpSpPr>
      <p:grpSpPr>
        <a:xfrm>
          <a:off x="0" y="0"/>
          <a:ext cx="0" cy="0"/>
          <a:chOff x="0" y="0"/>
          <a:chExt cx="0" cy="0"/>
        </a:xfrm>
      </p:grpSpPr>
      <p:sp>
        <p:nvSpPr>
          <p:cNvPr id="27" name="Google Shape;27;p49"/>
          <p:cNvSpPr txBox="1"/>
          <p:nvPr>
            <p:ph type="title"/>
          </p:nvPr>
        </p:nvSpPr>
        <p:spPr>
          <a:xfrm>
            <a:off x="677335" y="2700867"/>
            <a:ext cx="8596668" cy="1826581"/>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4000"/>
              <a:buFont typeface="Trebuchet MS"/>
              <a:buNone/>
              <a:defRPr b="0" sz="40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49"/>
          <p:cNvSpPr txBox="1"/>
          <p:nvPr>
            <p:ph idx="1" type="body"/>
          </p:nvPr>
        </p:nvSpPr>
        <p:spPr>
          <a:xfrm>
            <a:off x="677335" y="4527448"/>
            <a:ext cx="8596668" cy="8604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600"/>
              <a:buNone/>
              <a:defRPr sz="2000">
                <a:solidFill>
                  <a:srgbClr val="7F7F7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29" name="Google Shape;29;p49"/>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49"/>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49"/>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olo e contenuto" type="obj">
  <p:cSld name="OBJECT">
    <p:spTree>
      <p:nvGrpSpPr>
        <p:cNvPr id="32" name="Shape 32"/>
        <p:cNvGrpSpPr/>
        <p:nvPr/>
      </p:nvGrpSpPr>
      <p:grpSpPr>
        <a:xfrm>
          <a:off x="0" y="0"/>
          <a:ext cx="0" cy="0"/>
          <a:chOff x="0" y="0"/>
          <a:chExt cx="0" cy="0"/>
        </a:xfrm>
      </p:grpSpPr>
      <p:sp>
        <p:nvSpPr>
          <p:cNvPr id="33" name="Google Shape;33;p51"/>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3600"/>
              <a:buFont typeface="Trebuchet MS"/>
              <a:buNone/>
              <a:defRPr sz="36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51"/>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35" name="Google Shape;35;p51"/>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51"/>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51"/>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iapositiva titolo" showMasterSp="0" type="title">
  <p:cSld name="TITLE">
    <p:spTree>
      <p:nvGrpSpPr>
        <p:cNvPr id="38" name="Shape 38"/>
        <p:cNvGrpSpPr/>
        <p:nvPr/>
      </p:nvGrpSpPr>
      <p:grpSpPr>
        <a:xfrm>
          <a:off x="0" y="0"/>
          <a:ext cx="0" cy="0"/>
          <a:chOff x="0" y="0"/>
          <a:chExt cx="0" cy="0"/>
        </a:xfrm>
      </p:grpSpPr>
      <p:grpSp>
        <p:nvGrpSpPr>
          <p:cNvPr id="39" name="Google Shape;39;p54"/>
          <p:cNvGrpSpPr/>
          <p:nvPr/>
        </p:nvGrpSpPr>
        <p:grpSpPr>
          <a:xfrm>
            <a:off x="0" y="-8467"/>
            <a:ext cx="12192000" cy="6866467"/>
            <a:chOff x="0" y="-8467"/>
            <a:chExt cx="12192000" cy="6866467"/>
          </a:xfrm>
        </p:grpSpPr>
        <p:cxnSp>
          <p:nvCxnSpPr>
            <p:cNvPr id="40" name="Google Shape;40;p54"/>
            <p:cNvCxnSpPr/>
            <p:nvPr/>
          </p:nvCxnSpPr>
          <p:spPr>
            <a:xfrm>
              <a:off x="9371012" y="0"/>
              <a:ext cx="1219200" cy="6858000"/>
            </a:xfrm>
            <a:prstGeom prst="straightConnector1">
              <a:avLst/>
            </a:prstGeom>
            <a:noFill/>
            <a:ln cap="flat" cmpd="sng" w="9525">
              <a:solidFill>
                <a:srgbClr val="BFBFBF"/>
              </a:solidFill>
              <a:prstDash val="solid"/>
              <a:round/>
              <a:headEnd len="sm" w="sm" type="none"/>
              <a:tailEnd len="sm" w="sm" type="none"/>
            </a:ln>
          </p:spPr>
        </p:cxnSp>
        <p:cxnSp>
          <p:nvCxnSpPr>
            <p:cNvPr id="41" name="Google Shape;41;p54"/>
            <p:cNvCxnSpPr/>
            <p:nvPr/>
          </p:nvCxnSpPr>
          <p:spPr>
            <a:xfrm flipH="1">
              <a:off x="7425267" y="3681413"/>
              <a:ext cx="4763558" cy="3176587"/>
            </a:xfrm>
            <a:prstGeom prst="straightConnector1">
              <a:avLst/>
            </a:prstGeom>
            <a:noFill/>
            <a:ln cap="flat" cmpd="sng" w="9525">
              <a:solidFill>
                <a:srgbClr val="D8D8D8"/>
              </a:solidFill>
              <a:prstDash val="solid"/>
              <a:round/>
              <a:headEnd len="sm" w="sm" type="none"/>
              <a:tailEnd len="sm" w="sm" type="none"/>
            </a:ln>
          </p:spPr>
        </p:cxnSp>
        <p:sp>
          <p:nvSpPr>
            <p:cNvPr id="42" name="Google Shape;42;p54"/>
            <p:cNvSpPr/>
            <p:nvPr/>
          </p:nvSpPr>
          <p:spPr>
            <a:xfrm>
              <a:off x="9181476" y="-8467"/>
              <a:ext cx="3007349" cy="6866467"/>
            </a:xfrm>
            <a:custGeom>
              <a:rect b="b" l="l" r="r" t="t"/>
              <a:pathLst>
                <a:path extrusionOk="0" h="6866467" w="3007349">
                  <a:moveTo>
                    <a:pt x="2045532" y="0"/>
                  </a:moveTo>
                  <a:lnTo>
                    <a:pt x="3007349" y="0"/>
                  </a:lnTo>
                  <a:lnTo>
                    <a:pt x="3007349" y="6866467"/>
                  </a:lnTo>
                  <a:lnTo>
                    <a:pt x="0" y="6866467"/>
                  </a:lnTo>
                  <a:lnTo>
                    <a:pt x="2045532" y="0"/>
                  </a:lnTo>
                  <a:close/>
                </a:path>
              </a:pathLst>
            </a:custGeom>
            <a:solidFill>
              <a:schemeClr val="accent1">
                <a:alpha val="29803"/>
              </a:schemeClr>
            </a:solidFill>
            <a:ln>
              <a:noFill/>
            </a:ln>
          </p:spPr>
        </p:sp>
        <p:sp>
          <p:nvSpPr>
            <p:cNvPr id="43" name="Google Shape;43;p54"/>
            <p:cNvSpPr/>
            <p:nvPr/>
          </p:nvSpPr>
          <p:spPr>
            <a:xfrm>
              <a:off x="9603442" y="-8467"/>
              <a:ext cx="2588558" cy="6866467"/>
            </a:xfrm>
            <a:custGeom>
              <a:rect b="b" l="l" r="r" t="t"/>
              <a:pathLst>
                <a:path extrusionOk="0" h="6866467" w="2573311">
                  <a:moveTo>
                    <a:pt x="0" y="0"/>
                  </a:moveTo>
                  <a:lnTo>
                    <a:pt x="2573311" y="0"/>
                  </a:lnTo>
                  <a:lnTo>
                    <a:pt x="2573311" y="6866467"/>
                  </a:lnTo>
                  <a:lnTo>
                    <a:pt x="1202336" y="6866467"/>
                  </a:lnTo>
                  <a:lnTo>
                    <a:pt x="0" y="0"/>
                  </a:lnTo>
                  <a:close/>
                </a:path>
              </a:pathLst>
            </a:custGeom>
            <a:solidFill>
              <a:schemeClr val="accent1">
                <a:alpha val="20000"/>
              </a:schemeClr>
            </a:solidFill>
            <a:ln>
              <a:noFill/>
            </a:ln>
          </p:spPr>
        </p:sp>
        <p:sp>
          <p:nvSpPr>
            <p:cNvPr id="44" name="Google Shape;44;p54"/>
            <p:cNvSpPr/>
            <p:nvPr/>
          </p:nvSpPr>
          <p:spPr>
            <a:xfrm>
              <a:off x="8932333" y="3048000"/>
              <a:ext cx="3259667" cy="3810000"/>
            </a:xfrm>
            <a:prstGeom prst="triangle">
              <a:avLst>
                <a:gd fmla="val 100000" name="adj"/>
              </a:avLst>
            </a:prstGeom>
            <a:solidFill>
              <a:schemeClr val="accent2">
                <a:alpha val="71764"/>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 name="Google Shape;45;p54"/>
            <p:cNvSpPr/>
            <p:nvPr/>
          </p:nvSpPr>
          <p:spPr>
            <a:xfrm>
              <a:off x="9334500" y="-8467"/>
              <a:ext cx="2854326" cy="6866467"/>
            </a:xfrm>
            <a:custGeom>
              <a:rect b="b" l="l" r="r" t="t"/>
              <a:pathLst>
                <a:path extrusionOk="0" h="6866467" w="2858013">
                  <a:moveTo>
                    <a:pt x="0" y="0"/>
                  </a:moveTo>
                  <a:lnTo>
                    <a:pt x="2858013" y="0"/>
                  </a:lnTo>
                  <a:lnTo>
                    <a:pt x="2858013" y="6866467"/>
                  </a:lnTo>
                  <a:lnTo>
                    <a:pt x="2473942" y="6866467"/>
                  </a:lnTo>
                  <a:lnTo>
                    <a:pt x="0" y="0"/>
                  </a:lnTo>
                  <a:close/>
                </a:path>
              </a:pathLst>
            </a:custGeom>
            <a:solidFill>
              <a:srgbClr val="3F7818">
                <a:alpha val="69803"/>
              </a:srgbClr>
            </a:solidFill>
            <a:ln>
              <a:noFill/>
            </a:ln>
          </p:spPr>
        </p:sp>
        <p:sp>
          <p:nvSpPr>
            <p:cNvPr id="46" name="Google Shape;46;p54"/>
            <p:cNvSpPr/>
            <p:nvPr/>
          </p:nvSpPr>
          <p:spPr>
            <a:xfrm>
              <a:off x="10898730" y="-8467"/>
              <a:ext cx="1290094" cy="6866467"/>
            </a:xfrm>
            <a:custGeom>
              <a:rect b="b" l="l" r="r" t="t"/>
              <a:pathLst>
                <a:path extrusionOk="0" h="6858000" w="1290094">
                  <a:moveTo>
                    <a:pt x="1019735" y="0"/>
                  </a:moveTo>
                  <a:lnTo>
                    <a:pt x="1290094" y="0"/>
                  </a:lnTo>
                  <a:lnTo>
                    <a:pt x="1290094" y="6858000"/>
                  </a:lnTo>
                  <a:lnTo>
                    <a:pt x="0" y="6858000"/>
                  </a:lnTo>
                  <a:lnTo>
                    <a:pt x="1019735" y="0"/>
                  </a:lnTo>
                  <a:close/>
                </a:path>
              </a:pathLst>
            </a:custGeom>
            <a:solidFill>
              <a:srgbClr val="BFE471">
                <a:alpha val="69803"/>
              </a:srgbClr>
            </a:solidFill>
            <a:ln>
              <a:noFill/>
            </a:ln>
          </p:spPr>
        </p:sp>
        <p:sp>
          <p:nvSpPr>
            <p:cNvPr id="47" name="Google Shape;47;p54"/>
            <p:cNvSpPr/>
            <p:nvPr/>
          </p:nvSpPr>
          <p:spPr>
            <a:xfrm>
              <a:off x="10938999" y="-8467"/>
              <a:ext cx="1249825" cy="6866467"/>
            </a:xfrm>
            <a:custGeom>
              <a:rect b="b" l="l" r="r" t="t"/>
              <a:pathLst>
                <a:path extrusionOk="0" h="6858000" w="1249825">
                  <a:moveTo>
                    <a:pt x="0" y="0"/>
                  </a:moveTo>
                  <a:lnTo>
                    <a:pt x="1249825" y="0"/>
                  </a:lnTo>
                  <a:lnTo>
                    <a:pt x="1249825" y="6858000"/>
                  </a:lnTo>
                  <a:lnTo>
                    <a:pt x="1109382" y="6858000"/>
                  </a:lnTo>
                  <a:lnTo>
                    <a:pt x="0" y="0"/>
                  </a:lnTo>
                  <a:close/>
                </a:path>
              </a:pathLst>
            </a:custGeom>
            <a:solidFill>
              <a:schemeClr val="accent1">
                <a:alpha val="64705"/>
              </a:schemeClr>
            </a:solidFill>
            <a:ln>
              <a:noFill/>
            </a:ln>
          </p:spPr>
        </p:sp>
        <p:sp>
          <p:nvSpPr>
            <p:cNvPr id="48" name="Google Shape;48;p54"/>
            <p:cNvSpPr/>
            <p:nvPr/>
          </p:nvSpPr>
          <p:spPr>
            <a:xfrm>
              <a:off x="10371666" y="3589867"/>
              <a:ext cx="1817159" cy="3268133"/>
            </a:xfrm>
            <a:prstGeom prst="triangle">
              <a:avLst>
                <a:gd fmla="val 100000" name="adj"/>
              </a:avLst>
            </a:prstGeom>
            <a:solidFill>
              <a:schemeClr val="accent1">
                <a:alpha val="8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 name="Google Shape;49;p54"/>
            <p:cNvSpPr/>
            <p:nvPr/>
          </p:nvSpPr>
          <p:spPr>
            <a:xfrm rot="10800000">
              <a:off x="0" y="0"/>
              <a:ext cx="842596" cy="5666154"/>
            </a:xfrm>
            <a:prstGeom prst="triangle">
              <a:avLst>
                <a:gd fmla="val 100000" name="adj"/>
              </a:avLst>
            </a:prstGeom>
            <a:solidFill>
              <a:schemeClr val="accent1">
                <a:alpha val="84705"/>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0" name="Google Shape;50;p54"/>
          <p:cNvSpPr txBox="1"/>
          <p:nvPr>
            <p:ph type="ctrTitle"/>
          </p:nvPr>
        </p:nvSpPr>
        <p:spPr>
          <a:xfrm>
            <a:off x="1507067" y="2404534"/>
            <a:ext cx="7766936" cy="1646302"/>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Clr>
                <a:schemeClr val="accent1"/>
              </a:buClr>
              <a:buSzPts val="5400"/>
              <a:buFont typeface="Trebuchet MS"/>
              <a:buNone/>
              <a:defRPr sz="5400">
                <a:solidFill>
                  <a:schemeClr val="accen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54"/>
          <p:cNvSpPr txBox="1"/>
          <p:nvPr>
            <p:ph idx="1" type="subTitle"/>
          </p:nvPr>
        </p:nvSpPr>
        <p:spPr>
          <a:xfrm>
            <a:off x="1507067" y="4050833"/>
            <a:ext cx="7766936" cy="1096899"/>
          </a:xfrm>
          <a:prstGeom prst="rect">
            <a:avLst/>
          </a:prstGeom>
          <a:noFill/>
          <a:ln>
            <a:noFill/>
          </a:ln>
        </p:spPr>
        <p:txBody>
          <a:bodyPr anchorCtr="0" anchor="t" bIns="45700" lIns="91425" spcFirstLastPara="1" rIns="91425" wrap="square" tIns="45700">
            <a:normAutofit/>
          </a:bodyPr>
          <a:lstStyle>
            <a:lvl1pPr lvl="0" algn="r">
              <a:spcBef>
                <a:spcPts val="1000"/>
              </a:spcBef>
              <a:spcAft>
                <a:spcPts val="0"/>
              </a:spcAft>
              <a:buSzPts val="1440"/>
              <a:buNone/>
              <a:defRPr>
                <a:solidFill>
                  <a:srgbClr val="7F7F7F"/>
                </a:solidFill>
              </a:defRPr>
            </a:lvl1pPr>
            <a:lvl2pPr lvl="1" algn="ctr">
              <a:spcBef>
                <a:spcPts val="1000"/>
              </a:spcBef>
              <a:spcAft>
                <a:spcPts val="0"/>
              </a:spcAft>
              <a:buSzPts val="1280"/>
              <a:buNone/>
              <a:defRPr>
                <a:solidFill>
                  <a:srgbClr val="888888"/>
                </a:solidFill>
              </a:defRPr>
            </a:lvl2pPr>
            <a:lvl3pPr lvl="2" algn="ctr">
              <a:spcBef>
                <a:spcPts val="1000"/>
              </a:spcBef>
              <a:spcAft>
                <a:spcPts val="0"/>
              </a:spcAft>
              <a:buSzPts val="1120"/>
              <a:buNone/>
              <a:defRPr>
                <a:solidFill>
                  <a:srgbClr val="888888"/>
                </a:solidFill>
              </a:defRPr>
            </a:lvl3pPr>
            <a:lvl4pPr lvl="3" algn="ctr">
              <a:spcBef>
                <a:spcPts val="1000"/>
              </a:spcBef>
              <a:spcAft>
                <a:spcPts val="0"/>
              </a:spcAft>
              <a:buSzPts val="960"/>
              <a:buNone/>
              <a:defRPr>
                <a:solidFill>
                  <a:srgbClr val="888888"/>
                </a:solidFill>
              </a:defRPr>
            </a:lvl4pPr>
            <a:lvl5pPr lvl="4" algn="ctr">
              <a:spcBef>
                <a:spcPts val="1000"/>
              </a:spcBef>
              <a:spcAft>
                <a:spcPts val="0"/>
              </a:spcAft>
              <a:buSzPts val="960"/>
              <a:buNone/>
              <a:defRPr>
                <a:solidFill>
                  <a:srgbClr val="888888"/>
                </a:solidFill>
              </a:defRPr>
            </a:lvl5pPr>
            <a:lvl6pPr lvl="5" algn="ctr">
              <a:spcBef>
                <a:spcPts val="1000"/>
              </a:spcBef>
              <a:spcAft>
                <a:spcPts val="0"/>
              </a:spcAft>
              <a:buSzPts val="960"/>
              <a:buNone/>
              <a:defRPr>
                <a:solidFill>
                  <a:srgbClr val="888888"/>
                </a:solidFill>
              </a:defRPr>
            </a:lvl6pPr>
            <a:lvl7pPr lvl="6" algn="ctr">
              <a:spcBef>
                <a:spcPts val="1000"/>
              </a:spcBef>
              <a:spcAft>
                <a:spcPts val="0"/>
              </a:spcAft>
              <a:buSzPts val="960"/>
              <a:buNone/>
              <a:defRPr>
                <a:solidFill>
                  <a:srgbClr val="888888"/>
                </a:solidFill>
              </a:defRPr>
            </a:lvl7pPr>
            <a:lvl8pPr lvl="7" algn="ctr">
              <a:spcBef>
                <a:spcPts val="1000"/>
              </a:spcBef>
              <a:spcAft>
                <a:spcPts val="0"/>
              </a:spcAft>
              <a:buSzPts val="960"/>
              <a:buNone/>
              <a:defRPr>
                <a:solidFill>
                  <a:srgbClr val="888888"/>
                </a:solidFill>
              </a:defRPr>
            </a:lvl8pPr>
            <a:lvl9pPr lvl="8" algn="ctr">
              <a:spcBef>
                <a:spcPts val="1000"/>
              </a:spcBef>
              <a:spcAft>
                <a:spcPts val="0"/>
              </a:spcAft>
              <a:buSzPts val="960"/>
              <a:buNone/>
              <a:defRPr>
                <a:solidFill>
                  <a:srgbClr val="888888"/>
                </a:solidFill>
              </a:defRPr>
            </a:lvl9pPr>
          </a:lstStyle>
          <a:p/>
        </p:txBody>
      </p:sp>
      <p:sp>
        <p:nvSpPr>
          <p:cNvPr id="52" name="Google Shape;52;p54"/>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54"/>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 name="Google Shape;54;p54"/>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ue contenuti" type="twoObj">
  <p:cSld name="TWO_OBJECTS">
    <p:spTree>
      <p:nvGrpSpPr>
        <p:cNvPr id="55" name="Shape 55"/>
        <p:cNvGrpSpPr/>
        <p:nvPr/>
      </p:nvGrpSpPr>
      <p:grpSpPr>
        <a:xfrm>
          <a:off x="0" y="0"/>
          <a:ext cx="0" cy="0"/>
          <a:chOff x="0" y="0"/>
          <a:chExt cx="0" cy="0"/>
        </a:xfrm>
      </p:grpSpPr>
      <p:sp>
        <p:nvSpPr>
          <p:cNvPr id="56" name="Google Shape;56;p55"/>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55"/>
          <p:cNvSpPr txBox="1"/>
          <p:nvPr>
            <p:ph idx="1" type="body"/>
          </p:nvPr>
        </p:nvSpPr>
        <p:spPr>
          <a:xfrm>
            <a:off x="677334" y="2160589"/>
            <a:ext cx="4184035" cy="3880772"/>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58" name="Google Shape;58;p55"/>
          <p:cNvSpPr txBox="1"/>
          <p:nvPr>
            <p:ph idx="2" type="body"/>
          </p:nvPr>
        </p:nvSpPr>
        <p:spPr>
          <a:xfrm>
            <a:off x="5089970" y="2160589"/>
            <a:ext cx="4184034" cy="3880773"/>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59" name="Google Shape;59;p55"/>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55"/>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55"/>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fronto" type="twoTxTwoObj">
  <p:cSld name="TWO_OBJECTS_WITH_TEXT">
    <p:spTree>
      <p:nvGrpSpPr>
        <p:cNvPr id="62" name="Shape 62"/>
        <p:cNvGrpSpPr/>
        <p:nvPr/>
      </p:nvGrpSpPr>
      <p:grpSpPr>
        <a:xfrm>
          <a:off x="0" y="0"/>
          <a:ext cx="0" cy="0"/>
          <a:chOff x="0" y="0"/>
          <a:chExt cx="0" cy="0"/>
        </a:xfrm>
      </p:grpSpPr>
      <p:sp>
        <p:nvSpPr>
          <p:cNvPr id="63" name="Google Shape;63;p56"/>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3600"/>
              <a:buFont typeface="Trebuchet MS"/>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56"/>
          <p:cNvSpPr txBox="1"/>
          <p:nvPr>
            <p:ph idx="1" type="body"/>
          </p:nvPr>
        </p:nvSpPr>
        <p:spPr>
          <a:xfrm>
            <a:off x="675745" y="2160983"/>
            <a:ext cx="4185623"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65" name="Google Shape;65;p56"/>
          <p:cNvSpPr txBox="1"/>
          <p:nvPr>
            <p:ph idx="2" type="body"/>
          </p:nvPr>
        </p:nvSpPr>
        <p:spPr>
          <a:xfrm>
            <a:off x="675745" y="2737245"/>
            <a:ext cx="4185623" cy="3304117"/>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66" name="Google Shape;66;p56"/>
          <p:cNvSpPr txBox="1"/>
          <p:nvPr>
            <p:ph idx="3" type="body"/>
          </p:nvPr>
        </p:nvSpPr>
        <p:spPr>
          <a:xfrm>
            <a:off x="5088383" y="2160983"/>
            <a:ext cx="4185618"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67" name="Google Shape;67;p56"/>
          <p:cNvSpPr txBox="1"/>
          <p:nvPr>
            <p:ph idx="4" type="body"/>
          </p:nvPr>
        </p:nvSpPr>
        <p:spPr>
          <a:xfrm>
            <a:off x="5088384" y="2737245"/>
            <a:ext cx="4185617" cy="3304117"/>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68" name="Google Shape;68;p56"/>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56"/>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56"/>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olo titolo" type="titleOnly">
  <p:cSld name="TITLE_ONLY">
    <p:spTree>
      <p:nvGrpSpPr>
        <p:cNvPr id="71" name="Shape 71"/>
        <p:cNvGrpSpPr/>
        <p:nvPr/>
      </p:nvGrpSpPr>
      <p:grpSpPr>
        <a:xfrm>
          <a:off x="0" y="0"/>
          <a:ext cx="0" cy="0"/>
          <a:chOff x="0" y="0"/>
          <a:chExt cx="0" cy="0"/>
        </a:xfrm>
      </p:grpSpPr>
      <p:sp>
        <p:nvSpPr>
          <p:cNvPr id="72" name="Google Shape;72;p57"/>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57"/>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57"/>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5" name="Google Shape;75;p57"/>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uota" type="blank">
  <p:cSld name="BLANK">
    <p:spTree>
      <p:nvGrpSpPr>
        <p:cNvPr id="76" name="Shape 76"/>
        <p:cNvGrpSpPr/>
        <p:nvPr/>
      </p:nvGrpSpPr>
      <p:grpSpPr>
        <a:xfrm>
          <a:off x="0" y="0"/>
          <a:ext cx="0" cy="0"/>
          <a:chOff x="0" y="0"/>
          <a:chExt cx="0" cy="0"/>
        </a:xfrm>
      </p:grpSpPr>
      <p:sp>
        <p:nvSpPr>
          <p:cNvPr id="77" name="Google Shape;77;p58"/>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58"/>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58"/>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uto con didascalia" type="objTx">
  <p:cSld name="OBJECT_WITH_CAPTION_TEXT">
    <p:spTree>
      <p:nvGrpSpPr>
        <p:cNvPr id="80" name="Shape 80"/>
        <p:cNvGrpSpPr/>
        <p:nvPr/>
      </p:nvGrpSpPr>
      <p:grpSpPr>
        <a:xfrm>
          <a:off x="0" y="0"/>
          <a:ext cx="0" cy="0"/>
          <a:chOff x="0" y="0"/>
          <a:chExt cx="0" cy="0"/>
        </a:xfrm>
      </p:grpSpPr>
      <p:sp>
        <p:nvSpPr>
          <p:cNvPr id="81" name="Google Shape;81;p59"/>
          <p:cNvSpPr txBox="1"/>
          <p:nvPr>
            <p:ph type="title"/>
          </p:nvPr>
        </p:nvSpPr>
        <p:spPr>
          <a:xfrm>
            <a:off x="677334" y="1498604"/>
            <a:ext cx="3854528" cy="1278466"/>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2000"/>
              <a:buFont typeface="Trebuchet MS"/>
              <a:buNone/>
              <a:defRPr sz="20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59"/>
          <p:cNvSpPr txBox="1"/>
          <p:nvPr>
            <p:ph idx="1" type="body"/>
          </p:nvPr>
        </p:nvSpPr>
        <p:spPr>
          <a:xfrm>
            <a:off x="4760461" y="514924"/>
            <a:ext cx="4513541" cy="5526437"/>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83" name="Google Shape;83;p59"/>
          <p:cNvSpPr txBox="1"/>
          <p:nvPr>
            <p:ph idx="2" type="body"/>
          </p:nvPr>
        </p:nvSpPr>
        <p:spPr>
          <a:xfrm>
            <a:off x="677334" y="2777069"/>
            <a:ext cx="3854528" cy="2584449"/>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sz="1400"/>
            </a:lvl1pPr>
            <a:lvl2pPr indent="-228600" lvl="1" marL="914400" algn="l">
              <a:spcBef>
                <a:spcPts val="1000"/>
              </a:spcBef>
              <a:spcAft>
                <a:spcPts val="0"/>
              </a:spcAft>
              <a:buSzPts val="1120"/>
              <a:buNone/>
              <a:defRPr sz="1400"/>
            </a:lvl2pPr>
            <a:lvl3pPr indent="-228600" lvl="2" marL="1371600" algn="l">
              <a:spcBef>
                <a:spcPts val="1000"/>
              </a:spcBef>
              <a:spcAft>
                <a:spcPts val="0"/>
              </a:spcAft>
              <a:buSzPts val="960"/>
              <a:buNone/>
              <a:defRPr sz="1200"/>
            </a:lvl3pPr>
            <a:lvl4pPr indent="-228600" lvl="3" marL="1828800" algn="l">
              <a:spcBef>
                <a:spcPts val="1000"/>
              </a:spcBef>
              <a:spcAft>
                <a:spcPts val="0"/>
              </a:spcAft>
              <a:buSzPts val="800"/>
              <a:buNone/>
              <a:defRPr sz="1000"/>
            </a:lvl4pPr>
            <a:lvl5pPr indent="-228600" lvl="4" marL="2286000" algn="l">
              <a:spcBef>
                <a:spcPts val="1000"/>
              </a:spcBef>
              <a:spcAft>
                <a:spcPts val="0"/>
              </a:spcAft>
              <a:buSzPts val="800"/>
              <a:buNone/>
              <a:defRPr sz="1000"/>
            </a:lvl5pPr>
            <a:lvl6pPr indent="-228600" lvl="5" marL="2743200" algn="l">
              <a:spcBef>
                <a:spcPts val="1000"/>
              </a:spcBef>
              <a:spcAft>
                <a:spcPts val="0"/>
              </a:spcAft>
              <a:buSzPts val="800"/>
              <a:buNone/>
              <a:defRPr sz="1000"/>
            </a:lvl6pPr>
            <a:lvl7pPr indent="-228600" lvl="6" marL="3200400" algn="l">
              <a:spcBef>
                <a:spcPts val="1000"/>
              </a:spcBef>
              <a:spcAft>
                <a:spcPts val="0"/>
              </a:spcAft>
              <a:buSzPts val="800"/>
              <a:buNone/>
              <a:defRPr sz="1000"/>
            </a:lvl7pPr>
            <a:lvl8pPr indent="-228600" lvl="7" marL="3657600" algn="l">
              <a:spcBef>
                <a:spcPts val="1000"/>
              </a:spcBef>
              <a:spcAft>
                <a:spcPts val="0"/>
              </a:spcAft>
              <a:buSzPts val="800"/>
              <a:buNone/>
              <a:defRPr sz="1000"/>
            </a:lvl8pPr>
            <a:lvl9pPr indent="-228600" lvl="8" marL="4114800" algn="l">
              <a:spcBef>
                <a:spcPts val="1000"/>
              </a:spcBef>
              <a:spcAft>
                <a:spcPts val="0"/>
              </a:spcAft>
              <a:buSzPts val="800"/>
              <a:buNone/>
              <a:defRPr sz="1000"/>
            </a:lvl9pPr>
          </a:lstStyle>
          <a:p/>
        </p:txBody>
      </p:sp>
      <p:sp>
        <p:nvSpPr>
          <p:cNvPr id="84" name="Google Shape;84;p59"/>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59"/>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59"/>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mmagine con didascalia" type="picTx">
  <p:cSld name="PICTURE_WITH_CAPTION_TEXT">
    <p:spTree>
      <p:nvGrpSpPr>
        <p:cNvPr id="87" name="Shape 87"/>
        <p:cNvGrpSpPr/>
        <p:nvPr/>
      </p:nvGrpSpPr>
      <p:grpSpPr>
        <a:xfrm>
          <a:off x="0" y="0"/>
          <a:ext cx="0" cy="0"/>
          <a:chOff x="0" y="0"/>
          <a:chExt cx="0" cy="0"/>
        </a:xfrm>
      </p:grpSpPr>
      <p:sp>
        <p:nvSpPr>
          <p:cNvPr id="88" name="Google Shape;88;p60"/>
          <p:cNvSpPr txBox="1"/>
          <p:nvPr>
            <p:ph type="title"/>
          </p:nvPr>
        </p:nvSpPr>
        <p:spPr>
          <a:xfrm>
            <a:off x="677334" y="4800600"/>
            <a:ext cx="8596667" cy="566738"/>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2400"/>
              <a:buFont typeface="Trebuchet MS"/>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9" name="Google Shape;89;p60"/>
          <p:cNvSpPr/>
          <p:nvPr>
            <p:ph idx="2" type="pic"/>
          </p:nvPr>
        </p:nvSpPr>
        <p:spPr>
          <a:xfrm>
            <a:off x="677334" y="609600"/>
            <a:ext cx="8596668" cy="3845718"/>
          </a:xfrm>
          <a:prstGeom prst="rect">
            <a:avLst/>
          </a:prstGeom>
          <a:noFill/>
          <a:ln>
            <a:noFill/>
          </a:ln>
        </p:spPr>
        <p:txBody>
          <a:bodyPr anchorCtr="0" anchor="t" bIns="45700" lIns="91425" spcFirstLastPara="1" rIns="91425" wrap="square" tIns="45700">
            <a:normAutofit/>
          </a:bodyPr>
          <a:lstStyle>
            <a:lvl1pPr lvl="0" marR="0" rtl="0" algn="ctr">
              <a:spcBef>
                <a:spcPts val="1000"/>
              </a:spcBef>
              <a:spcAft>
                <a:spcPts val="0"/>
              </a:spcAft>
              <a:buClr>
                <a:schemeClr val="accent1"/>
              </a:buClr>
              <a:buSzPts val="1280"/>
              <a:buFont typeface="Noto Sans Symbols"/>
              <a:buNone/>
              <a:defRPr b="0" i="0" sz="1600" u="none" cap="none" strike="noStrike">
                <a:solidFill>
                  <a:srgbClr val="3F3F3F"/>
                </a:solidFill>
                <a:latin typeface="Trebuchet MS"/>
                <a:ea typeface="Trebuchet MS"/>
                <a:cs typeface="Trebuchet MS"/>
                <a:sym typeface="Trebuchet MS"/>
              </a:defRPr>
            </a:lvl1pPr>
            <a:lvl2pPr lvl="1" marR="0" rtl="0" algn="l">
              <a:spcBef>
                <a:spcPts val="1000"/>
              </a:spcBef>
              <a:spcAft>
                <a:spcPts val="0"/>
              </a:spcAft>
              <a:buClr>
                <a:schemeClr val="accent1"/>
              </a:buClr>
              <a:buSzPts val="1280"/>
              <a:buFont typeface="Noto Sans Symbols"/>
              <a:buNone/>
              <a:defRPr b="0" i="0" sz="1600" u="none" cap="none" strike="noStrike">
                <a:solidFill>
                  <a:srgbClr val="3F3F3F"/>
                </a:solidFill>
                <a:latin typeface="Trebuchet MS"/>
                <a:ea typeface="Trebuchet MS"/>
                <a:cs typeface="Trebuchet MS"/>
                <a:sym typeface="Trebuchet MS"/>
              </a:defRPr>
            </a:lvl2pPr>
            <a:lvl3pPr lvl="2" marR="0" rtl="0" algn="l">
              <a:spcBef>
                <a:spcPts val="1000"/>
              </a:spcBef>
              <a:spcAft>
                <a:spcPts val="0"/>
              </a:spcAft>
              <a:buClr>
                <a:schemeClr val="accent1"/>
              </a:buClr>
              <a:buSzPts val="1280"/>
              <a:buFont typeface="Noto Sans Symbols"/>
              <a:buNone/>
              <a:defRPr b="0" i="0" sz="1600" u="none" cap="none" strike="noStrike">
                <a:solidFill>
                  <a:srgbClr val="3F3F3F"/>
                </a:solidFill>
                <a:latin typeface="Trebuchet MS"/>
                <a:ea typeface="Trebuchet MS"/>
                <a:cs typeface="Trebuchet MS"/>
                <a:sym typeface="Trebuchet MS"/>
              </a:defRPr>
            </a:lvl3pPr>
            <a:lvl4pPr lvl="3" marR="0" rtl="0" algn="l">
              <a:spcBef>
                <a:spcPts val="1000"/>
              </a:spcBef>
              <a:spcAft>
                <a:spcPts val="0"/>
              </a:spcAft>
              <a:buClr>
                <a:schemeClr val="accent1"/>
              </a:buClr>
              <a:buSzPts val="1280"/>
              <a:buFont typeface="Noto Sans Symbols"/>
              <a:buNone/>
              <a:defRPr b="0" i="0" sz="1600" u="none" cap="none" strike="noStrike">
                <a:solidFill>
                  <a:srgbClr val="3F3F3F"/>
                </a:solidFill>
                <a:latin typeface="Trebuchet MS"/>
                <a:ea typeface="Trebuchet MS"/>
                <a:cs typeface="Trebuchet MS"/>
                <a:sym typeface="Trebuchet MS"/>
              </a:defRPr>
            </a:lvl4pPr>
            <a:lvl5pPr lvl="4" marR="0" rtl="0" algn="l">
              <a:spcBef>
                <a:spcPts val="1000"/>
              </a:spcBef>
              <a:spcAft>
                <a:spcPts val="0"/>
              </a:spcAft>
              <a:buClr>
                <a:schemeClr val="accent1"/>
              </a:buClr>
              <a:buSzPts val="1280"/>
              <a:buFont typeface="Noto Sans Symbols"/>
              <a:buNone/>
              <a:defRPr b="0" i="0" sz="1600" u="none" cap="none" strike="noStrike">
                <a:solidFill>
                  <a:srgbClr val="3F3F3F"/>
                </a:solidFill>
                <a:latin typeface="Trebuchet MS"/>
                <a:ea typeface="Trebuchet MS"/>
                <a:cs typeface="Trebuchet MS"/>
                <a:sym typeface="Trebuchet MS"/>
              </a:defRPr>
            </a:lvl5pPr>
            <a:lvl6pPr lvl="5" marR="0" rtl="0" algn="l">
              <a:spcBef>
                <a:spcPts val="1000"/>
              </a:spcBef>
              <a:spcAft>
                <a:spcPts val="0"/>
              </a:spcAft>
              <a:buClr>
                <a:schemeClr val="accent1"/>
              </a:buClr>
              <a:buSzPts val="1280"/>
              <a:buFont typeface="Noto Sans Symbols"/>
              <a:buNone/>
              <a:defRPr b="0" i="0" sz="1600" u="none" cap="none" strike="noStrike">
                <a:solidFill>
                  <a:srgbClr val="3F3F3F"/>
                </a:solidFill>
                <a:latin typeface="Trebuchet MS"/>
                <a:ea typeface="Trebuchet MS"/>
                <a:cs typeface="Trebuchet MS"/>
                <a:sym typeface="Trebuchet MS"/>
              </a:defRPr>
            </a:lvl6pPr>
            <a:lvl7pPr lvl="6" marR="0" rtl="0" algn="l">
              <a:spcBef>
                <a:spcPts val="1000"/>
              </a:spcBef>
              <a:spcAft>
                <a:spcPts val="0"/>
              </a:spcAft>
              <a:buClr>
                <a:schemeClr val="accent1"/>
              </a:buClr>
              <a:buSzPts val="1280"/>
              <a:buFont typeface="Noto Sans Symbols"/>
              <a:buNone/>
              <a:defRPr b="0" i="0" sz="1600" u="none" cap="none" strike="noStrike">
                <a:solidFill>
                  <a:srgbClr val="3F3F3F"/>
                </a:solidFill>
                <a:latin typeface="Trebuchet MS"/>
                <a:ea typeface="Trebuchet MS"/>
                <a:cs typeface="Trebuchet MS"/>
                <a:sym typeface="Trebuchet MS"/>
              </a:defRPr>
            </a:lvl7pPr>
            <a:lvl8pPr lvl="7" marR="0" rtl="0" algn="l">
              <a:spcBef>
                <a:spcPts val="1000"/>
              </a:spcBef>
              <a:spcAft>
                <a:spcPts val="0"/>
              </a:spcAft>
              <a:buClr>
                <a:schemeClr val="accent1"/>
              </a:buClr>
              <a:buSzPts val="1280"/>
              <a:buFont typeface="Noto Sans Symbols"/>
              <a:buNone/>
              <a:defRPr b="0" i="0" sz="1600" u="none" cap="none" strike="noStrike">
                <a:solidFill>
                  <a:srgbClr val="3F3F3F"/>
                </a:solidFill>
                <a:latin typeface="Trebuchet MS"/>
                <a:ea typeface="Trebuchet MS"/>
                <a:cs typeface="Trebuchet MS"/>
                <a:sym typeface="Trebuchet MS"/>
              </a:defRPr>
            </a:lvl8pPr>
            <a:lvl9pPr lvl="8" marR="0" rtl="0" algn="l">
              <a:spcBef>
                <a:spcPts val="1000"/>
              </a:spcBef>
              <a:spcAft>
                <a:spcPts val="0"/>
              </a:spcAft>
              <a:buClr>
                <a:schemeClr val="accent1"/>
              </a:buClr>
              <a:buSzPts val="1280"/>
              <a:buFont typeface="Noto Sans Symbols"/>
              <a:buNone/>
              <a:defRPr b="0" i="0" sz="1600" u="none" cap="none" strike="noStrike">
                <a:solidFill>
                  <a:srgbClr val="3F3F3F"/>
                </a:solidFill>
                <a:latin typeface="Trebuchet MS"/>
                <a:ea typeface="Trebuchet MS"/>
                <a:cs typeface="Trebuchet MS"/>
                <a:sym typeface="Trebuchet MS"/>
              </a:defRPr>
            </a:lvl9pPr>
          </a:lstStyle>
          <a:p/>
        </p:txBody>
      </p:sp>
      <p:sp>
        <p:nvSpPr>
          <p:cNvPr id="90" name="Google Shape;90;p60"/>
          <p:cNvSpPr txBox="1"/>
          <p:nvPr>
            <p:ph idx="1" type="body"/>
          </p:nvPr>
        </p:nvSpPr>
        <p:spPr>
          <a:xfrm>
            <a:off x="677334" y="5367338"/>
            <a:ext cx="8596667" cy="67402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960"/>
              <a:buNone/>
              <a:defRPr sz="12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91" name="Google Shape;91;p60"/>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 name="Google Shape;92;p60"/>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3" name="Google Shape;93;p60"/>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olo e sottotitolo">
  <p:cSld name="Titolo e sottotitolo">
    <p:spTree>
      <p:nvGrpSpPr>
        <p:cNvPr id="94" name="Shape 94"/>
        <p:cNvGrpSpPr/>
        <p:nvPr/>
      </p:nvGrpSpPr>
      <p:grpSpPr>
        <a:xfrm>
          <a:off x="0" y="0"/>
          <a:ext cx="0" cy="0"/>
          <a:chOff x="0" y="0"/>
          <a:chExt cx="0" cy="0"/>
        </a:xfrm>
      </p:grpSpPr>
      <p:sp>
        <p:nvSpPr>
          <p:cNvPr id="95" name="Google Shape;95;p61"/>
          <p:cNvSpPr txBox="1"/>
          <p:nvPr>
            <p:ph type="title"/>
          </p:nvPr>
        </p:nvSpPr>
        <p:spPr>
          <a:xfrm>
            <a:off x="677335" y="609600"/>
            <a:ext cx="8596668" cy="3403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6" name="Google Shape;96;p61"/>
          <p:cNvSpPr txBox="1"/>
          <p:nvPr>
            <p:ph idx="1" type="body"/>
          </p:nvPr>
        </p:nvSpPr>
        <p:spPr>
          <a:xfrm>
            <a:off x="677335" y="4470400"/>
            <a:ext cx="8596668" cy="1570962"/>
          </a:xfrm>
          <a:prstGeom prst="rect">
            <a:avLst/>
          </a:prstGeom>
          <a:noFill/>
          <a:ln>
            <a:noFill/>
          </a:ln>
        </p:spPr>
        <p:txBody>
          <a:bodyPr anchorCtr="0" anchor="ctr" bIns="45700" lIns="91425" spcFirstLastPara="1" rIns="91425" wrap="square" tIns="45700">
            <a:normAutofit/>
          </a:bodyPr>
          <a:lstStyle>
            <a:lvl1pPr indent="-228600" lvl="0" marL="457200" algn="l">
              <a:spcBef>
                <a:spcPts val="1000"/>
              </a:spcBef>
              <a:spcAft>
                <a:spcPts val="0"/>
              </a:spcAft>
              <a:buSzPts val="1440"/>
              <a:buNone/>
              <a:defRPr sz="1800">
                <a:solidFill>
                  <a:srgbClr val="3F3F3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97" name="Google Shape;97;p61"/>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8" name="Google Shape;98;p61"/>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9" name="Google Shape;99;p61"/>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itazione con didascalia">
  <p:cSld name="Citazione con didascalia">
    <p:spTree>
      <p:nvGrpSpPr>
        <p:cNvPr id="100" name="Shape 100"/>
        <p:cNvGrpSpPr/>
        <p:nvPr/>
      </p:nvGrpSpPr>
      <p:grpSpPr>
        <a:xfrm>
          <a:off x="0" y="0"/>
          <a:ext cx="0" cy="0"/>
          <a:chOff x="0" y="0"/>
          <a:chExt cx="0" cy="0"/>
        </a:xfrm>
      </p:grpSpPr>
      <p:sp>
        <p:nvSpPr>
          <p:cNvPr id="101" name="Google Shape;101;p62"/>
          <p:cNvSpPr txBox="1"/>
          <p:nvPr>
            <p:ph type="title"/>
          </p:nvPr>
        </p:nvSpPr>
        <p:spPr>
          <a:xfrm>
            <a:off x="931334" y="609600"/>
            <a:ext cx="8094134" cy="3022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2" name="Google Shape;102;p62"/>
          <p:cNvSpPr txBox="1"/>
          <p:nvPr>
            <p:ph idx="1" type="body"/>
          </p:nvPr>
        </p:nvSpPr>
        <p:spPr>
          <a:xfrm>
            <a:off x="1366139" y="3632200"/>
            <a:ext cx="7224524" cy="381000"/>
          </a:xfrm>
          <a:prstGeom prst="rect">
            <a:avLst/>
          </a:prstGeom>
          <a:noFill/>
          <a:ln>
            <a:noFill/>
          </a:ln>
        </p:spPr>
        <p:txBody>
          <a:bodyPr anchorCtr="0" anchor="ctr" bIns="45700" lIns="91425" spcFirstLastPara="1" rIns="91425" wrap="square" tIns="45700">
            <a:noAutofit/>
          </a:bodyPr>
          <a:lstStyle>
            <a:lvl1pPr indent="-228600" lvl="0" marL="457200" algn="l">
              <a:spcBef>
                <a:spcPts val="1000"/>
              </a:spcBef>
              <a:spcAft>
                <a:spcPts val="0"/>
              </a:spcAft>
              <a:buSzPts val="1280"/>
              <a:buFont typeface="Trebuchet MS"/>
              <a:buNone/>
              <a:defRPr sz="1600">
                <a:solidFill>
                  <a:srgbClr val="7F7F7F"/>
                </a:solidFill>
              </a:defRPr>
            </a:lvl1pPr>
            <a:lvl2pPr indent="-228600" lvl="1" marL="914400" algn="l">
              <a:spcBef>
                <a:spcPts val="1000"/>
              </a:spcBef>
              <a:spcAft>
                <a:spcPts val="0"/>
              </a:spcAft>
              <a:buSzPts val="1280"/>
              <a:buFont typeface="Trebuchet MS"/>
              <a:buNone/>
              <a:defRPr/>
            </a:lvl2pPr>
            <a:lvl3pPr indent="-228600" lvl="2" marL="1371600" algn="l">
              <a:spcBef>
                <a:spcPts val="1000"/>
              </a:spcBef>
              <a:spcAft>
                <a:spcPts val="0"/>
              </a:spcAft>
              <a:buSzPts val="1120"/>
              <a:buFont typeface="Trebuchet MS"/>
              <a:buNone/>
              <a:defRPr/>
            </a:lvl3pPr>
            <a:lvl4pPr indent="-228600" lvl="3" marL="1828800" algn="l">
              <a:spcBef>
                <a:spcPts val="1000"/>
              </a:spcBef>
              <a:spcAft>
                <a:spcPts val="0"/>
              </a:spcAft>
              <a:buSzPts val="960"/>
              <a:buFont typeface="Trebuchet MS"/>
              <a:buNone/>
              <a:defRPr/>
            </a:lvl4pPr>
            <a:lvl5pPr indent="-228600" lvl="4" marL="2286000" algn="l">
              <a:spcBef>
                <a:spcPts val="1000"/>
              </a:spcBef>
              <a:spcAft>
                <a:spcPts val="0"/>
              </a:spcAft>
              <a:buSzPts val="960"/>
              <a:buFont typeface="Trebuchet MS"/>
              <a:buNone/>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03" name="Google Shape;103;p62"/>
          <p:cNvSpPr txBox="1"/>
          <p:nvPr>
            <p:ph idx="2" type="body"/>
          </p:nvPr>
        </p:nvSpPr>
        <p:spPr>
          <a:xfrm>
            <a:off x="677335" y="4470400"/>
            <a:ext cx="8596668" cy="1570962"/>
          </a:xfrm>
          <a:prstGeom prst="rect">
            <a:avLst/>
          </a:prstGeom>
          <a:noFill/>
          <a:ln>
            <a:noFill/>
          </a:ln>
        </p:spPr>
        <p:txBody>
          <a:bodyPr anchorCtr="0" anchor="ctr" bIns="45700" lIns="91425" spcFirstLastPara="1" rIns="91425" wrap="square" tIns="45700">
            <a:normAutofit/>
          </a:bodyPr>
          <a:lstStyle>
            <a:lvl1pPr indent="-228600" lvl="0" marL="457200" algn="l">
              <a:spcBef>
                <a:spcPts val="1000"/>
              </a:spcBef>
              <a:spcAft>
                <a:spcPts val="0"/>
              </a:spcAft>
              <a:buSzPts val="1440"/>
              <a:buNone/>
              <a:defRPr sz="1800">
                <a:solidFill>
                  <a:srgbClr val="3F3F3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04" name="Google Shape;104;p62"/>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5" name="Google Shape;105;p62"/>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6" name="Google Shape;106;p62"/>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
        <p:nvSpPr>
          <p:cNvPr id="107" name="Google Shape;107;p62"/>
          <p:cNvSpPr txBox="1"/>
          <p:nvPr/>
        </p:nvSpPr>
        <p:spPr>
          <a:xfrm>
            <a:off x="541870" y="790378"/>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it-IT" sz="8000">
                <a:solidFill>
                  <a:srgbClr val="BFE471"/>
                </a:solidFill>
                <a:latin typeface="Arial"/>
                <a:ea typeface="Arial"/>
                <a:cs typeface="Arial"/>
                <a:sym typeface="Arial"/>
              </a:rPr>
              <a:t>“</a:t>
            </a:r>
            <a:endParaRPr/>
          </a:p>
        </p:txBody>
      </p:sp>
      <p:sp>
        <p:nvSpPr>
          <p:cNvPr id="108" name="Google Shape;108;p62"/>
          <p:cNvSpPr txBox="1"/>
          <p:nvPr/>
        </p:nvSpPr>
        <p:spPr>
          <a:xfrm>
            <a:off x="8893011" y="2886556"/>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it-IT" sz="8000">
                <a:solidFill>
                  <a:srgbClr val="BFE471"/>
                </a:solidFill>
                <a:latin typeface="Arial"/>
                <a:ea typeface="Arial"/>
                <a:cs typeface="Arial"/>
                <a:sym typeface="Arial"/>
              </a:rPr>
              <a:t>”</a:t>
            </a:r>
            <a:endParaRPr sz="1800">
              <a:solidFill>
                <a:srgbClr val="BFE471"/>
              </a:solidFill>
              <a:latin typeface="Arial"/>
              <a:ea typeface="Arial"/>
              <a:cs typeface="Arial"/>
              <a:sym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cheda nome">
  <p:cSld name="Scheda nome">
    <p:spTree>
      <p:nvGrpSpPr>
        <p:cNvPr id="109" name="Shape 109"/>
        <p:cNvGrpSpPr/>
        <p:nvPr/>
      </p:nvGrpSpPr>
      <p:grpSpPr>
        <a:xfrm>
          <a:off x="0" y="0"/>
          <a:ext cx="0" cy="0"/>
          <a:chOff x="0" y="0"/>
          <a:chExt cx="0" cy="0"/>
        </a:xfrm>
      </p:grpSpPr>
      <p:sp>
        <p:nvSpPr>
          <p:cNvPr id="110" name="Google Shape;110;p63"/>
          <p:cNvSpPr txBox="1"/>
          <p:nvPr>
            <p:ph type="title"/>
          </p:nvPr>
        </p:nvSpPr>
        <p:spPr>
          <a:xfrm>
            <a:off x="677335" y="1931988"/>
            <a:ext cx="8596668" cy="259546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1" name="Google Shape;111;p63"/>
          <p:cNvSpPr txBox="1"/>
          <p:nvPr>
            <p:ph idx="1" type="body"/>
          </p:nvPr>
        </p:nvSpPr>
        <p:spPr>
          <a:xfrm>
            <a:off x="677335" y="4527448"/>
            <a:ext cx="8596668" cy="151391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440"/>
              <a:buNone/>
              <a:defRPr sz="1800">
                <a:solidFill>
                  <a:srgbClr val="3F3F3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12" name="Google Shape;112;p63"/>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3" name="Google Shape;113;p63"/>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4" name="Google Shape;114;p63"/>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cheda nome citazione">
  <p:cSld name="Scheda nome citazione">
    <p:spTree>
      <p:nvGrpSpPr>
        <p:cNvPr id="115" name="Shape 115"/>
        <p:cNvGrpSpPr/>
        <p:nvPr/>
      </p:nvGrpSpPr>
      <p:grpSpPr>
        <a:xfrm>
          <a:off x="0" y="0"/>
          <a:ext cx="0" cy="0"/>
          <a:chOff x="0" y="0"/>
          <a:chExt cx="0" cy="0"/>
        </a:xfrm>
      </p:grpSpPr>
      <p:sp>
        <p:nvSpPr>
          <p:cNvPr id="116" name="Google Shape;116;p64"/>
          <p:cNvSpPr txBox="1"/>
          <p:nvPr>
            <p:ph type="title"/>
          </p:nvPr>
        </p:nvSpPr>
        <p:spPr>
          <a:xfrm>
            <a:off x="931334" y="609600"/>
            <a:ext cx="8094134" cy="3022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7" name="Google Shape;117;p64"/>
          <p:cNvSpPr txBox="1"/>
          <p:nvPr>
            <p:ph idx="1" type="body"/>
          </p:nvPr>
        </p:nvSpPr>
        <p:spPr>
          <a:xfrm>
            <a:off x="677332" y="4013200"/>
            <a:ext cx="8596669" cy="514248"/>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Font typeface="Trebuchet MS"/>
              <a:buNone/>
              <a:defRPr sz="2400">
                <a:solidFill>
                  <a:srgbClr val="3F3F3F"/>
                </a:solidFill>
              </a:defRPr>
            </a:lvl1pPr>
            <a:lvl2pPr indent="-228600" lvl="1" marL="914400" algn="l">
              <a:spcBef>
                <a:spcPts val="1000"/>
              </a:spcBef>
              <a:spcAft>
                <a:spcPts val="0"/>
              </a:spcAft>
              <a:buSzPts val="1280"/>
              <a:buFont typeface="Trebuchet MS"/>
              <a:buNone/>
              <a:defRPr/>
            </a:lvl2pPr>
            <a:lvl3pPr indent="-228600" lvl="2" marL="1371600" algn="l">
              <a:spcBef>
                <a:spcPts val="1000"/>
              </a:spcBef>
              <a:spcAft>
                <a:spcPts val="0"/>
              </a:spcAft>
              <a:buSzPts val="1120"/>
              <a:buFont typeface="Trebuchet MS"/>
              <a:buNone/>
              <a:defRPr/>
            </a:lvl3pPr>
            <a:lvl4pPr indent="-228600" lvl="3" marL="1828800" algn="l">
              <a:spcBef>
                <a:spcPts val="1000"/>
              </a:spcBef>
              <a:spcAft>
                <a:spcPts val="0"/>
              </a:spcAft>
              <a:buSzPts val="960"/>
              <a:buFont typeface="Trebuchet MS"/>
              <a:buNone/>
              <a:defRPr/>
            </a:lvl4pPr>
            <a:lvl5pPr indent="-228600" lvl="4" marL="2286000" algn="l">
              <a:spcBef>
                <a:spcPts val="1000"/>
              </a:spcBef>
              <a:spcAft>
                <a:spcPts val="0"/>
              </a:spcAft>
              <a:buSzPts val="960"/>
              <a:buFont typeface="Trebuchet MS"/>
              <a:buNone/>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18" name="Google Shape;118;p64"/>
          <p:cNvSpPr txBox="1"/>
          <p:nvPr>
            <p:ph idx="2" type="body"/>
          </p:nvPr>
        </p:nvSpPr>
        <p:spPr>
          <a:xfrm>
            <a:off x="677335" y="4527448"/>
            <a:ext cx="8596668" cy="151391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440"/>
              <a:buNone/>
              <a:defRPr sz="1800">
                <a:solidFill>
                  <a:srgbClr val="7F7F7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19" name="Google Shape;119;p64"/>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0" name="Google Shape;120;p64"/>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1" name="Google Shape;121;p64"/>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
        <p:nvSpPr>
          <p:cNvPr id="122" name="Google Shape;122;p64"/>
          <p:cNvSpPr txBox="1"/>
          <p:nvPr/>
        </p:nvSpPr>
        <p:spPr>
          <a:xfrm>
            <a:off x="541870" y="790378"/>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it-IT" sz="8000">
                <a:solidFill>
                  <a:srgbClr val="BFE471"/>
                </a:solidFill>
                <a:latin typeface="Arial"/>
                <a:ea typeface="Arial"/>
                <a:cs typeface="Arial"/>
                <a:sym typeface="Arial"/>
              </a:rPr>
              <a:t>“</a:t>
            </a:r>
            <a:endParaRPr/>
          </a:p>
        </p:txBody>
      </p:sp>
      <p:sp>
        <p:nvSpPr>
          <p:cNvPr id="123" name="Google Shape;123;p64"/>
          <p:cNvSpPr txBox="1"/>
          <p:nvPr/>
        </p:nvSpPr>
        <p:spPr>
          <a:xfrm>
            <a:off x="8893011" y="2886556"/>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it-IT" sz="8000">
                <a:solidFill>
                  <a:srgbClr val="BFE471"/>
                </a:solidFill>
                <a:latin typeface="Arial"/>
                <a:ea typeface="Arial"/>
                <a:cs typeface="Arial"/>
                <a:sym typeface="Arial"/>
              </a:rPr>
              <a:t>”</a:t>
            </a: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o o falso">
  <p:cSld name="Vero o falso">
    <p:spTree>
      <p:nvGrpSpPr>
        <p:cNvPr id="124" name="Shape 124"/>
        <p:cNvGrpSpPr/>
        <p:nvPr/>
      </p:nvGrpSpPr>
      <p:grpSpPr>
        <a:xfrm>
          <a:off x="0" y="0"/>
          <a:ext cx="0" cy="0"/>
          <a:chOff x="0" y="0"/>
          <a:chExt cx="0" cy="0"/>
        </a:xfrm>
      </p:grpSpPr>
      <p:sp>
        <p:nvSpPr>
          <p:cNvPr id="125" name="Google Shape;125;p65"/>
          <p:cNvSpPr txBox="1"/>
          <p:nvPr>
            <p:ph type="title"/>
          </p:nvPr>
        </p:nvSpPr>
        <p:spPr>
          <a:xfrm>
            <a:off x="685799" y="609600"/>
            <a:ext cx="8588203" cy="3022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6" name="Google Shape;126;p65"/>
          <p:cNvSpPr txBox="1"/>
          <p:nvPr>
            <p:ph idx="1" type="body"/>
          </p:nvPr>
        </p:nvSpPr>
        <p:spPr>
          <a:xfrm>
            <a:off x="677332" y="4013200"/>
            <a:ext cx="8596669" cy="514248"/>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Font typeface="Trebuchet MS"/>
              <a:buNone/>
              <a:defRPr sz="2400">
                <a:solidFill>
                  <a:schemeClr val="accent1"/>
                </a:solidFill>
              </a:defRPr>
            </a:lvl1pPr>
            <a:lvl2pPr indent="-228600" lvl="1" marL="914400" algn="l">
              <a:spcBef>
                <a:spcPts val="1000"/>
              </a:spcBef>
              <a:spcAft>
                <a:spcPts val="0"/>
              </a:spcAft>
              <a:buSzPts val="1280"/>
              <a:buFont typeface="Trebuchet MS"/>
              <a:buNone/>
              <a:defRPr/>
            </a:lvl2pPr>
            <a:lvl3pPr indent="-228600" lvl="2" marL="1371600" algn="l">
              <a:spcBef>
                <a:spcPts val="1000"/>
              </a:spcBef>
              <a:spcAft>
                <a:spcPts val="0"/>
              </a:spcAft>
              <a:buSzPts val="1120"/>
              <a:buFont typeface="Trebuchet MS"/>
              <a:buNone/>
              <a:defRPr/>
            </a:lvl3pPr>
            <a:lvl4pPr indent="-228600" lvl="3" marL="1828800" algn="l">
              <a:spcBef>
                <a:spcPts val="1000"/>
              </a:spcBef>
              <a:spcAft>
                <a:spcPts val="0"/>
              </a:spcAft>
              <a:buSzPts val="960"/>
              <a:buFont typeface="Trebuchet MS"/>
              <a:buNone/>
              <a:defRPr/>
            </a:lvl4pPr>
            <a:lvl5pPr indent="-228600" lvl="4" marL="2286000" algn="l">
              <a:spcBef>
                <a:spcPts val="1000"/>
              </a:spcBef>
              <a:spcAft>
                <a:spcPts val="0"/>
              </a:spcAft>
              <a:buSzPts val="960"/>
              <a:buFont typeface="Trebuchet MS"/>
              <a:buNone/>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27" name="Google Shape;127;p65"/>
          <p:cNvSpPr txBox="1"/>
          <p:nvPr>
            <p:ph idx="2" type="body"/>
          </p:nvPr>
        </p:nvSpPr>
        <p:spPr>
          <a:xfrm>
            <a:off x="677335" y="4527448"/>
            <a:ext cx="8596668" cy="151391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440"/>
              <a:buNone/>
              <a:defRPr sz="1800">
                <a:solidFill>
                  <a:srgbClr val="7F7F7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28" name="Google Shape;128;p65"/>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9" name="Google Shape;129;p65"/>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0" name="Google Shape;130;p65"/>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olo e testo verticale" type="vertTx">
  <p:cSld name="VERTICAL_TEXT">
    <p:spTree>
      <p:nvGrpSpPr>
        <p:cNvPr id="131" name="Shape 131"/>
        <p:cNvGrpSpPr/>
        <p:nvPr/>
      </p:nvGrpSpPr>
      <p:grpSpPr>
        <a:xfrm>
          <a:off x="0" y="0"/>
          <a:ext cx="0" cy="0"/>
          <a:chOff x="0" y="0"/>
          <a:chExt cx="0" cy="0"/>
        </a:xfrm>
      </p:grpSpPr>
      <p:sp>
        <p:nvSpPr>
          <p:cNvPr id="132" name="Google Shape;132;p66"/>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3" name="Google Shape;133;p66"/>
          <p:cNvSpPr txBox="1"/>
          <p:nvPr>
            <p:ph idx="1" type="body"/>
          </p:nvPr>
        </p:nvSpPr>
        <p:spPr>
          <a:xfrm rot="5400000">
            <a:off x="3035282" y="-197358"/>
            <a:ext cx="3880773" cy="8596668"/>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34" name="Google Shape;134;p66"/>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5" name="Google Shape;135;p66"/>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6" name="Google Shape;136;p66"/>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Titolo e testo verticale" type="vertTitleAndTx">
  <p:cSld name="VERTICAL_TITLE_AND_VERTICAL_TEXT">
    <p:spTree>
      <p:nvGrpSpPr>
        <p:cNvPr id="137" name="Shape 137"/>
        <p:cNvGrpSpPr/>
        <p:nvPr/>
      </p:nvGrpSpPr>
      <p:grpSpPr>
        <a:xfrm>
          <a:off x="0" y="0"/>
          <a:ext cx="0" cy="0"/>
          <a:chOff x="0" y="0"/>
          <a:chExt cx="0" cy="0"/>
        </a:xfrm>
      </p:grpSpPr>
      <p:sp>
        <p:nvSpPr>
          <p:cNvPr id="138" name="Google Shape;138;p67"/>
          <p:cNvSpPr txBox="1"/>
          <p:nvPr>
            <p:ph type="title"/>
          </p:nvPr>
        </p:nvSpPr>
        <p:spPr>
          <a:xfrm rot="5400000">
            <a:off x="5994319" y="2582953"/>
            <a:ext cx="5251451" cy="1304743"/>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9" name="Google Shape;139;p67"/>
          <p:cNvSpPr txBox="1"/>
          <p:nvPr>
            <p:ph idx="1" type="body"/>
          </p:nvPr>
        </p:nvSpPr>
        <p:spPr>
          <a:xfrm rot="5400000">
            <a:off x="1581685" y="-294750"/>
            <a:ext cx="5251450" cy="7060150"/>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40" name="Google Shape;140;p67"/>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1" name="Google Shape;141;p67"/>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2" name="Google Shape;142;p67"/>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olo e contenuto" type="obj">
  <p:cSld name="OBJECT">
    <p:spTree>
      <p:nvGrpSpPr>
        <p:cNvPr id="160" name="Shape 160"/>
        <p:cNvGrpSpPr/>
        <p:nvPr/>
      </p:nvGrpSpPr>
      <p:grpSpPr>
        <a:xfrm>
          <a:off x="0" y="0"/>
          <a:ext cx="0" cy="0"/>
          <a:chOff x="0" y="0"/>
          <a:chExt cx="0" cy="0"/>
        </a:xfrm>
      </p:grpSpPr>
      <p:sp>
        <p:nvSpPr>
          <p:cNvPr id="161" name="Google Shape;161;p52"/>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3600"/>
              <a:buFont typeface="Trebuchet MS"/>
              <a:buNone/>
              <a:defRPr sz="36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2" name="Google Shape;162;p52"/>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63" name="Google Shape;163;p52"/>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4" name="Google Shape;164;p52"/>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5" name="Google Shape;165;p52"/>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testazione sezione" type="secHead">
  <p:cSld name="SECTION_HEADER">
    <p:spTree>
      <p:nvGrpSpPr>
        <p:cNvPr id="166" name="Shape 166"/>
        <p:cNvGrpSpPr/>
        <p:nvPr/>
      </p:nvGrpSpPr>
      <p:grpSpPr>
        <a:xfrm>
          <a:off x="0" y="0"/>
          <a:ext cx="0" cy="0"/>
          <a:chOff x="0" y="0"/>
          <a:chExt cx="0" cy="0"/>
        </a:xfrm>
      </p:grpSpPr>
      <p:sp>
        <p:nvSpPr>
          <p:cNvPr id="167" name="Google Shape;167;p53"/>
          <p:cNvSpPr txBox="1"/>
          <p:nvPr>
            <p:ph type="title"/>
          </p:nvPr>
        </p:nvSpPr>
        <p:spPr>
          <a:xfrm>
            <a:off x="677335" y="2700867"/>
            <a:ext cx="8596668" cy="1826581"/>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4000"/>
              <a:buFont typeface="Trebuchet MS"/>
              <a:buNone/>
              <a:defRPr b="0" sz="40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8" name="Google Shape;168;p53"/>
          <p:cNvSpPr txBox="1"/>
          <p:nvPr>
            <p:ph idx="1" type="body"/>
          </p:nvPr>
        </p:nvSpPr>
        <p:spPr>
          <a:xfrm>
            <a:off x="677335" y="4527448"/>
            <a:ext cx="8596668" cy="8604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600"/>
              <a:buNone/>
              <a:defRPr sz="2000">
                <a:solidFill>
                  <a:srgbClr val="FEFEFE"/>
                </a:solidFill>
              </a:defRPr>
            </a:lvl1pPr>
            <a:lvl2pPr indent="-228600" lvl="1" marL="914400" algn="l">
              <a:spcBef>
                <a:spcPts val="1000"/>
              </a:spcBef>
              <a:spcAft>
                <a:spcPts val="0"/>
              </a:spcAft>
              <a:buSzPts val="1440"/>
              <a:buNone/>
              <a:defRPr sz="1800">
                <a:solidFill>
                  <a:schemeClr val="lt1"/>
                </a:solidFill>
              </a:defRPr>
            </a:lvl2pPr>
            <a:lvl3pPr indent="-228600" lvl="2" marL="1371600" algn="l">
              <a:spcBef>
                <a:spcPts val="1000"/>
              </a:spcBef>
              <a:spcAft>
                <a:spcPts val="0"/>
              </a:spcAft>
              <a:buSzPts val="1280"/>
              <a:buNone/>
              <a:defRPr sz="1600">
                <a:solidFill>
                  <a:schemeClr val="lt1"/>
                </a:solidFill>
              </a:defRPr>
            </a:lvl3pPr>
            <a:lvl4pPr indent="-228600" lvl="3" marL="1828800" algn="l">
              <a:spcBef>
                <a:spcPts val="1000"/>
              </a:spcBef>
              <a:spcAft>
                <a:spcPts val="0"/>
              </a:spcAft>
              <a:buSzPts val="1120"/>
              <a:buNone/>
              <a:defRPr sz="1400">
                <a:solidFill>
                  <a:schemeClr val="lt1"/>
                </a:solidFill>
              </a:defRPr>
            </a:lvl4pPr>
            <a:lvl5pPr indent="-228600" lvl="4" marL="2286000" algn="l">
              <a:spcBef>
                <a:spcPts val="1000"/>
              </a:spcBef>
              <a:spcAft>
                <a:spcPts val="0"/>
              </a:spcAft>
              <a:buSzPts val="1120"/>
              <a:buNone/>
              <a:defRPr sz="1400">
                <a:solidFill>
                  <a:schemeClr val="lt1"/>
                </a:solidFill>
              </a:defRPr>
            </a:lvl5pPr>
            <a:lvl6pPr indent="-228600" lvl="5" marL="2743200" algn="l">
              <a:spcBef>
                <a:spcPts val="1000"/>
              </a:spcBef>
              <a:spcAft>
                <a:spcPts val="0"/>
              </a:spcAft>
              <a:buSzPts val="1120"/>
              <a:buNone/>
              <a:defRPr sz="1400">
                <a:solidFill>
                  <a:schemeClr val="lt1"/>
                </a:solidFill>
              </a:defRPr>
            </a:lvl6pPr>
            <a:lvl7pPr indent="-228600" lvl="6" marL="3200400" algn="l">
              <a:spcBef>
                <a:spcPts val="1000"/>
              </a:spcBef>
              <a:spcAft>
                <a:spcPts val="0"/>
              </a:spcAft>
              <a:buSzPts val="1120"/>
              <a:buNone/>
              <a:defRPr sz="1400">
                <a:solidFill>
                  <a:schemeClr val="lt1"/>
                </a:solidFill>
              </a:defRPr>
            </a:lvl7pPr>
            <a:lvl8pPr indent="-228600" lvl="7" marL="3657600" algn="l">
              <a:spcBef>
                <a:spcPts val="1000"/>
              </a:spcBef>
              <a:spcAft>
                <a:spcPts val="0"/>
              </a:spcAft>
              <a:buSzPts val="1120"/>
              <a:buNone/>
              <a:defRPr sz="1400">
                <a:solidFill>
                  <a:schemeClr val="lt1"/>
                </a:solidFill>
              </a:defRPr>
            </a:lvl8pPr>
            <a:lvl9pPr indent="-228600" lvl="8" marL="4114800" algn="l">
              <a:spcBef>
                <a:spcPts val="1000"/>
              </a:spcBef>
              <a:spcAft>
                <a:spcPts val="0"/>
              </a:spcAft>
              <a:buSzPts val="1120"/>
              <a:buNone/>
              <a:defRPr sz="1400">
                <a:solidFill>
                  <a:schemeClr val="lt1"/>
                </a:solidFill>
              </a:defRPr>
            </a:lvl9pPr>
          </a:lstStyle>
          <a:p/>
        </p:txBody>
      </p:sp>
      <p:sp>
        <p:nvSpPr>
          <p:cNvPr id="169" name="Google Shape;169;p53"/>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0" name="Google Shape;170;p53"/>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1" name="Google Shape;171;p53"/>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theme" Target="../theme/theme1.xml"/><Relationship Id="rId16" Type="http://schemas.openxmlformats.org/officeDocument/2006/relationships/slideLayout" Target="../slideLayouts/slideLayout16.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slideLayout" Target="../slideLayouts/slideLayout18.xml"/><Relationship Id="rId3"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grpSp>
        <p:nvGrpSpPr>
          <p:cNvPr id="10" name="Google Shape;10;p48"/>
          <p:cNvGrpSpPr/>
          <p:nvPr/>
        </p:nvGrpSpPr>
        <p:grpSpPr>
          <a:xfrm>
            <a:off x="0" y="-8467"/>
            <a:ext cx="12192000" cy="6866467"/>
            <a:chOff x="0" y="-8467"/>
            <a:chExt cx="12192000" cy="6866467"/>
          </a:xfrm>
        </p:grpSpPr>
        <p:cxnSp>
          <p:nvCxnSpPr>
            <p:cNvPr id="11" name="Google Shape;11;p48"/>
            <p:cNvCxnSpPr/>
            <p:nvPr/>
          </p:nvCxnSpPr>
          <p:spPr>
            <a:xfrm>
              <a:off x="9371012" y="0"/>
              <a:ext cx="1219200" cy="6858000"/>
            </a:xfrm>
            <a:prstGeom prst="straightConnector1">
              <a:avLst/>
            </a:prstGeom>
            <a:noFill/>
            <a:ln cap="flat" cmpd="sng" w="9525">
              <a:solidFill>
                <a:srgbClr val="BFBFBF"/>
              </a:solidFill>
              <a:prstDash val="solid"/>
              <a:round/>
              <a:headEnd len="sm" w="sm" type="none"/>
              <a:tailEnd len="sm" w="sm" type="none"/>
            </a:ln>
          </p:spPr>
        </p:cxnSp>
        <p:cxnSp>
          <p:nvCxnSpPr>
            <p:cNvPr id="12" name="Google Shape;12;p48"/>
            <p:cNvCxnSpPr/>
            <p:nvPr/>
          </p:nvCxnSpPr>
          <p:spPr>
            <a:xfrm flipH="1">
              <a:off x="7425267" y="3681413"/>
              <a:ext cx="4763558" cy="3176587"/>
            </a:xfrm>
            <a:prstGeom prst="straightConnector1">
              <a:avLst/>
            </a:prstGeom>
            <a:noFill/>
            <a:ln cap="flat" cmpd="sng" w="9525">
              <a:solidFill>
                <a:srgbClr val="D8D8D8"/>
              </a:solidFill>
              <a:prstDash val="solid"/>
              <a:round/>
              <a:headEnd len="sm" w="sm" type="none"/>
              <a:tailEnd len="sm" w="sm" type="none"/>
            </a:ln>
          </p:spPr>
        </p:cxnSp>
        <p:sp>
          <p:nvSpPr>
            <p:cNvPr id="13" name="Google Shape;13;p48"/>
            <p:cNvSpPr/>
            <p:nvPr/>
          </p:nvSpPr>
          <p:spPr>
            <a:xfrm>
              <a:off x="9181476" y="-8467"/>
              <a:ext cx="3007349" cy="6866467"/>
            </a:xfrm>
            <a:custGeom>
              <a:rect b="b" l="l" r="r" t="t"/>
              <a:pathLst>
                <a:path extrusionOk="0" h="6866467" w="3007349">
                  <a:moveTo>
                    <a:pt x="2045532" y="0"/>
                  </a:moveTo>
                  <a:lnTo>
                    <a:pt x="3007349" y="0"/>
                  </a:lnTo>
                  <a:lnTo>
                    <a:pt x="3007349" y="6866467"/>
                  </a:lnTo>
                  <a:lnTo>
                    <a:pt x="0" y="6866467"/>
                  </a:lnTo>
                  <a:lnTo>
                    <a:pt x="2045532" y="0"/>
                  </a:lnTo>
                  <a:close/>
                </a:path>
              </a:pathLst>
            </a:custGeom>
            <a:solidFill>
              <a:schemeClr val="accent1">
                <a:alpha val="29803"/>
              </a:schemeClr>
            </a:solidFill>
            <a:ln>
              <a:noFill/>
            </a:ln>
          </p:spPr>
        </p:sp>
        <p:sp>
          <p:nvSpPr>
            <p:cNvPr id="14" name="Google Shape;14;p48"/>
            <p:cNvSpPr/>
            <p:nvPr/>
          </p:nvSpPr>
          <p:spPr>
            <a:xfrm>
              <a:off x="9603442" y="-8467"/>
              <a:ext cx="2588558" cy="6866467"/>
            </a:xfrm>
            <a:custGeom>
              <a:rect b="b" l="l" r="r" t="t"/>
              <a:pathLst>
                <a:path extrusionOk="0" h="6866467" w="2573311">
                  <a:moveTo>
                    <a:pt x="0" y="0"/>
                  </a:moveTo>
                  <a:lnTo>
                    <a:pt x="2573311" y="0"/>
                  </a:lnTo>
                  <a:lnTo>
                    <a:pt x="2573311" y="6866467"/>
                  </a:lnTo>
                  <a:lnTo>
                    <a:pt x="1202336" y="6866467"/>
                  </a:lnTo>
                  <a:lnTo>
                    <a:pt x="0" y="0"/>
                  </a:lnTo>
                  <a:close/>
                </a:path>
              </a:pathLst>
            </a:custGeom>
            <a:solidFill>
              <a:schemeClr val="accent1">
                <a:alpha val="20000"/>
              </a:schemeClr>
            </a:solidFill>
            <a:ln>
              <a:noFill/>
            </a:ln>
          </p:spPr>
        </p:sp>
        <p:sp>
          <p:nvSpPr>
            <p:cNvPr id="15" name="Google Shape;15;p48"/>
            <p:cNvSpPr/>
            <p:nvPr/>
          </p:nvSpPr>
          <p:spPr>
            <a:xfrm>
              <a:off x="8932333" y="3048000"/>
              <a:ext cx="3259667" cy="3810000"/>
            </a:xfrm>
            <a:prstGeom prst="triangle">
              <a:avLst>
                <a:gd fmla="val 100000" name="adj"/>
              </a:avLst>
            </a:prstGeom>
            <a:solidFill>
              <a:schemeClr val="accent2">
                <a:alpha val="71764"/>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48"/>
            <p:cNvSpPr/>
            <p:nvPr/>
          </p:nvSpPr>
          <p:spPr>
            <a:xfrm>
              <a:off x="9334500" y="-8467"/>
              <a:ext cx="2854326" cy="6866467"/>
            </a:xfrm>
            <a:custGeom>
              <a:rect b="b" l="l" r="r" t="t"/>
              <a:pathLst>
                <a:path extrusionOk="0" h="6866467" w="2858013">
                  <a:moveTo>
                    <a:pt x="0" y="0"/>
                  </a:moveTo>
                  <a:lnTo>
                    <a:pt x="2858013" y="0"/>
                  </a:lnTo>
                  <a:lnTo>
                    <a:pt x="2858013" y="6866467"/>
                  </a:lnTo>
                  <a:lnTo>
                    <a:pt x="2473942" y="6866467"/>
                  </a:lnTo>
                  <a:lnTo>
                    <a:pt x="0" y="0"/>
                  </a:lnTo>
                  <a:close/>
                </a:path>
              </a:pathLst>
            </a:custGeom>
            <a:solidFill>
              <a:srgbClr val="3F7818">
                <a:alpha val="69803"/>
              </a:srgbClr>
            </a:solidFill>
            <a:ln>
              <a:noFill/>
            </a:ln>
          </p:spPr>
        </p:sp>
        <p:sp>
          <p:nvSpPr>
            <p:cNvPr id="17" name="Google Shape;17;p48"/>
            <p:cNvSpPr/>
            <p:nvPr/>
          </p:nvSpPr>
          <p:spPr>
            <a:xfrm>
              <a:off x="10898730" y="-8467"/>
              <a:ext cx="1290094" cy="6866467"/>
            </a:xfrm>
            <a:custGeom>
              <a:rect b="b" l="l" r="r" t="t"/>
              <a:pathLst>
                <a:path extrusionOk="0" h="6858000" w="1290094">
                  <a:moveTo>
                    <a:pt x="1019735" y="0"/>
                  </a:moveTo>
                  <a:lnTo>
                    <a:pt x="1290094" y="0"/>
                  </a:lnTo>
                  <a:lnTo>
                    <a:pt x="1290094" y="6858000"/>
                  </a:lnTo>
                  <a:lnTo>
                    <a:pt x="0" y="6858000"/>
                  </a:lnTo>
                  <a:lnTo>
                    <a:pt x="1019735" y="0"/>
                  </a:lnTo>
                  <a:close/>
                </a:path>
              </a:pathLst>
            </a:custGeom>
            <a:solidFill>
              <a:srgbClr val="BFE471">
                <a:alpha val="69803"/>
              </a:srgbClr>
            </a:solidFill>
            <a:ln>
              <a:noFill/>
            </a:ln>
          </p:spPr>
        </p:sp>
        <p:sp>
          <p:nvSpPr>
            <p:cNvPr id="18" name="Google Shape;18;p48"/>
            <p:cNvSpPr/>
            <p:nvPr/>
          </p:nvSpPr>
          <p:spPr>
            <a:xfrm>
              <a:off x="10938999" y="-8467"/>
              <a:ext cx="1249825" cy="6866467"/>
            </a:xfrm>
            <a:custGeom>
              <a:rect b="b" l="l" r="r" t="t"/>
              <a:pathLst>
                <a:path extrusionOk="0" h="6858000" w="1249825">
                  <a:moveTo>
                    <a:pt x="0" y="0"/>
                  </a:moveTo>
                  <a:lnTo>
                    <a:pt x="1249825" y="0"/>
                  </a:lnTo>
                  <a:lnTo>
                    <a:pt x="1249825" y="6858000"/>
                  </a:lnTo>
                  <a:lnTo>
                    <a:pt x="1109382" y="6858000"/>
                  </a:lnTo>
                  <a:lnTo>
                    <a:pt x="0" y="0"/>
                  </a:lnTo>
                  <a:close/>
                </a:path>
              </a:pathLst>
            </a:custGeom>
            <a:solidFill>
              <a:schemeClr val="accent1">
                <a:alpha val="64705"/>
              </a:schemeClr>
            </a:solidFill>
            <a:ln>
              <a:noFill/>
            </a:ln>
          </p:spPr>
        </p:sp>
        <p:sp>
          <p:nvSpPr>
            <p:cNvPr id="19" name="Google Shape;19;p48"/>
            <p:cNvSpPr/>
            <p:nvPr/>
          </p:nvSpPr>
          <p:spPr>
            <a:xfrm>
              <a:off x="10371666" y="3589867"/>
              <a:ext cx="1817159" cy="3268133"/>
            </a:xfrm>
            <a:prstGeom prst="triangle">
              <a:avLst>
                <a:gd fmla="val 100000" name="adj"/>
              </a:avLst>
            </a:prstGeom>
            <a:solidFill>
              <a:schemeClr val="accent1">
                <a:alpha val="8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48"/>
            <p:cNvSpPr/>
            <p:nvPr/>
          </p:nvSpPr>
          <p:spPr>
            <a:xfrm>
              <a:off x="0" y="4013200"/>
              <a:ext cx="448733" cy="2844800"/>
            </a:xfrm>
            <a:prstGeom prst="triangle">
              <a:avLst>
                <a:gd fmla="val 0" name="adj"/>
              </a:avLst>
            </a:prstGeom>
            <a:solidFill>
              <a:schemeClr val="accent1">
                <a:alpha val="84705"/>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1" name="Google Shape;21;p48"/>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marR="0" rtl="0" algn="l">
              <a:spcBef>
                <a:spcPts val="0"/>
              </a:spcBef>
              <a:spcAft>
                <a:spcPts val="0"/>
              </a:spcAft>
              <a:buClr>
                <a:schemeClr val="accent1"/>
              </a:buClr>
              <a:buSzPts val="3600"/>
              <a:buFont typeface="Trebuchet MS"/>
              <a:buNone/>
              <a:defRPr b="0" i="0" sz="3600" u="none" cap="none" strike="noStrike">
                <a:solidFill>
                  <a:schemeClr val="accent1"/>
                </a:solidFill>
                <a:latin typeface="Trebuchet MS"/>
                <a:ea typeface="Trebuchet MS"/>
                <a:cs typeface="Trebuchet MS"/>
                <a:sym typeface="Trebuchet MS"/>
              </a:defRPr>
            </a:lvl1pPr>
            <a:lvl2pPr lvl="1" marR="0" rtl="0" algn="l">
              <a:spcBef>
                <a:spcPts val="0"/>
              </a:spcBef>
              <a:spcAft>
                <a:spcPts val="0"/>
              </a:spcAft>
              <a:buSzPts val="1400"/>
              <a:buNone/>
              <a:defRPr b="0" i="0" sz="1800" u="none" cap="none" strike="noStrike">
                <a:solidFill>
                  <a:schemeClr val="dk2"/>
                </a:solidFill>
              </a:defRPr>
            </a:lvl2pPr>
            <a:lvl3pPr lvl="2" marR="0" rtl="0" algn="l">
              <a:spcBef>
                <a:spcPts val="0"/>
              </a:spcBef>
              <a:spcAft>
                <a:spcPts val="0"/>
              </a:spcAft>
              <a:buSzPts val="1400"/>
              <a:buNone/>
              <a:defRPr b="0" i="0" sz="1800" u="none" cap="none" strike="noStrike">
                <a:solidFill>
                  <a:schemeClr val="dk2"/>
                </a:solidFill>
              </a:defRPr>
            </a:lvl3pPr>
            <a:lvl4pPr lvl="3" marR="0" rtl="0" algn="l">
              <a:spcBef>
                <a:spcPts val="0"/>
              </a:spcBef>
              <a:spcAft>
                <a:spcPts val="0"/>
              </a:spcAft>
              <a:buSzPts val="1400"/>
              <a:buNone/>
              <a:defRPr b="0" i="0" sz="1800" u="none" cap="none" strike="noStrike">
                <a:solidFill>
                  <a:schemeClr val="dk2"/>
                </a:solidFill>
              </a:defRPr>
            </a:lvl4pPr>
            <a:lvl5pPr lvl="4" marR="0" rtl="0" algn="l">
              <a:spcBef>
                <a:spcPts val="0"/>
              </a:spcBef>
              <a:spcAft>
                <a:spcPts val="0"/>
              </a:spcAft>
              <a:buSzPts val="1400"/>
              <a:buNone/>
              <a:defRPr b="0" i="0" sz="1800" u="none" cap="none" strike="noStrike">
                <a:solidFill>
                  <a:schemeClr val="dk2"/>
                </a:solidFill>
              </a:defRPr>
            </a:lvl5pPr>
            <a:lvl6pPr lvl="5" marR="0" rtl="0" algn="l">
              <a:spcBef>
                <a:spcPts val="0"/>
              </a:spcBef>
              <a:spcAft>
                <a:spcPts val="0"/>
              </a:spcAft>
              <a:buSzPts val="1400"/>
              <a:buNone/>
              <a:defRPr b="0" i="0" sz="1800" u="none" cap="none" strike="noStrike">
                <a:solidFill>
                  <a:schemeClr val="dk2"/>
                </a:solidFill>
              </a:defRPr>
            </a:lvl6pPr>
            <a:lvl7pPr lvl="6" marR="0" rtl="0" algn="l">
              <a:spcBef>
                <a:spcPts val="0"/>
              </a:spcBef>
              <a:spcAft>
                <a:spcPts val="0"/>
              </a:spcAft>
              <a:buSzPts val="1400"/>
              <a:buNone/>
              <a:defRPr b="0" i="0" sz="1800" u="none" cap="none" strike="noStrike">
                <a:solidFill>
                  <a:schemeClr val="dk2"/>
                </a:solidFill>
              </a:defRPr>
            </a:lvl7pPr>
            <a:lvl8pPr lvl="7" marR="0" rtl="0" algn="l">
              <a:spcBef>
                <a:spcPts val="0"/>
              </a:spcBef>
              <a:spcAft>
                <a:spcPts val="0"/>
              </a:spcAft>
              <a:buSzPts val="1400"/>
              <a:buNone/>
              <a:defRPr b="0" i="0" sz="1800" u="none" cap="none" strike="noStrike">
                <a:solidFill>
                  <a:schemeClr val="dk2"/>
                </a:solidFill>
              </a:defRPr>
            </a:lvl8pPr>
            <a:lvl9pPr lvl="8" marR="0" rtl="0" algn="l">
              <a:spcBef>
                <a:spcPts val="0"/>
              </a:spcBef>
              <a:spcAft>
                <a:spcPts val="0"/>
              </a:spcAft>
              <a:buSzPts val="1400"/>
              <a:buNone/>
              <a:defRPr b="0" i="0" sz="1800" u="none" cap="none" strike="noStrike">
                <a:solidFill>
                  <a:schemeClr val="dk2"/>
                </a:solidFill>
              </a:defRPr>
            </a:lvl9pPr>
          </a:lstStyle>
          <a:p/>
        </p:txBody>
      </p:sp>
      <p:sp>
        <p:nvSpPr>
          <p:cNvPr id="22" name="Google Shape;22;p48"/>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a:bodyPr>
          <a:lstStyle>
            <a:lvl1pPr indent="-320040" lvl="0" marL="457200" marR="0" rtl="0" algn="l">
              <a:spcBef>
                <a:spcPts val="1000"/>
              </a:spcBef>
              <a:spcAft>
                <a:spcPts val="0"/>
              </a:spcAft>
              <a:buClr>
                <a:schemeClr val="accent1"/>
              </a:buClr>
              <a:buSzPts val="1440"/>
              <a:buFont typeface="Noto Sans Symbols"/>
              <a:buChar char="►"/>
              <a:defRPr b="0" i="0" sz="1800" u="none" cap="none" strike="noStrike">
                <a:solidFill>
                  <a:srgbClr val="3F3F3F"/>
                </a:solidFill>
                <a:latin typeface="Trebuchet MS"/>
                <a:ea typeface="Trebuchet MS"/>
                <a:cs typeface="Trebuchet MS"/>
                <a:sym typeface="Trebuchet MS"/>
              </a:defRPr>
            </a:lvl1pPr>
            <a:lvl2pPr indent="-309880" lvl="1" marL="914400" marR="0" rtl="0" algn="l">
              <a:spcBef>
                <a:spcPts val="1000"/>
              </a:spcBef>
              <a:spcAft>
                <a:spcPts val="0"/>
              </a:spcAft>
              <a:buClr>
                <a:schemeClr val="accent1"/>
              </a:buClr>
              <a:buSzPts val="1280"/>
              <a:buFont typeface="Noto Sans Symbols"/>
              <a:buChar char="►"/>
              <a:defRPr b="0" i="0" sz="1600" u="none" cap="none" strike="noStrike">
                <a:solidFill>
                  <a:srgbClr val="3F3F3F"/>
                </a:solidFill>
                <a:latin typeface="Trebuchet MS"/>
                <a:ea typeface="Trebuchet MS"/>
                <a:cs typeface="Trebuchet MS"/>
                <a:sym typeface="Trebuchet MS"/>
              </a:defRPr>
            </a:lvl2pPr>
            <a:lvl3pPr indent="-299719" lvl="2" marL="1371600" marR="0" rtl="0" algn="l">
              <a:spcBef>
                <a:spcPts val="1000"/>
              </a:spcBef>
              <a:spcAft>
                <a:spcPts val="0"/>
              </a:spcAft>
              <a:buClr>
                <a:schemeClr val="accent1"/>
              </a:buClr>
              <a:buSzPts val="1120"/>
              <a:buFont typeface="Noto Sans Symbols"/>
              <a:buChar char="►"/>
              <a:defRPr b="0" i="0" sz="1400" u="none" cap="none" strike="noStrike">
                <a:solidFill>
                  <a:srgbClr val="3F3F3F"/>
                </a:solidFill>
                <a:latin typeface="Trebuchet MS"/>
                <a:ea typeface="Trebuchet MS"/>
                <a:cs typeface="Trebuchet MS"/>
                <a:sym typeface="Trebuchet MS"/>
              </a:defRPr>
            </a:lvl3pPr>
            <a:lvl4pPr indent="-289560" lvl="3" marL="18288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4pPr>
            <a:lvl5pPr indent="-289560" lvl="4" marL="22860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5pPr>
            <a:lvl6pPr indent="-289560" lvl="5" marL="27432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6pPr>
            <a:lvl7pPr indent="-289560" lvl="6" marL="32004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7pPr>
            <a:lvl8pPr indent="-289559" lvl="7" marL="36576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8pPr>
            <a:lvl9pPr indent="-289559" lvl="8" marL="41148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9pPr>
          </a:lstStyle>
          <a:p/>
        </p:txBody>
      </p:sp>
      <p:sp>
        <p:nvSpPr>
          <p:cNvPr id="23" name="Google Shape;23;p48"/>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900" u="none" cap="none" strike="noStrike">
                <a:solidFill>
                  <a:srgbClr val="888888"/>
                </a:solidFill>
                <a:latin typeface="Trebuchet MS"/>
                <a:ea typeface="Trebuchet MS"/>
                <a:cs typeface="Trebuchet MS"/>
                <a:sym typeface="Trebuchet MS"/>
              </a:defRPr>
            </a:lvl1pPr>
            <a:lvl2pPr lvl="1"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2pPr>
            <a:lvl3pPr lvl="2"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3pPr>
            <a:lvl4pPr lvl="3"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4pPr>
            <a:lvl5pPr lvl="4"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5pPr>
            <a:lvl6pPr lvl="5"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6pPr>
            <a:lvl7pPr lvl="6"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7pPr>
            <a:lvl8pPr lvl="7"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8pPr>
            <a:lvl9pPr lvl="8"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9pPr>
          </a:lstStyle>
          <a:p/>
        </p:txBody>
      </p:sp>
      <p:sp>
        <p:nvSpPr>
          <p:cNvPr id="24" name="Google Shape;24;p48"/>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900" u="none" cap="none" strike="noStrike">
                <a:solidFill>
                  <a:srgbClr val="888888"/>
                </a:solidFill>
                <a:latin typeface="Trebuchet MS"/>
                <a:ea typeface="Trebuchet MS"/>
                <a:cs typeface="Trebuchet MS"/>
                <a:sym typeface="Trebuchet MS"/>
              </a:defRPr>
            </a:lvl1pPr>
            <a:lvl2pPr lvl="1"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2pPr>
            <a:lvl3pPr lvl="2"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3pPr>
            <a:lvl4pPr lvl="3"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4pPr>
            <a:lvl5pPr lvl="4"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5pPr>
            <a:lvl6pPr lvl="5"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6pPr>
            <a:lvl7pPr lvl="6"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7pPr>
            <a:lvl8pPr lvl="7"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8pPr>
            <a:lvl9pPr lvl="8"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9pPr>
          </a:lstStyle>
          <a:p/>
        </p:txBody>
      </p:sp>
      <p:sp>
        <p:nvSpPr>
          <p:cNvPr id="25" name="Google Shape;25;p48"/>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900" u="none" cap="none" strike="noStrike">
                <a:solidFill>
                  <a:schemeClr val="accent1"/>
                </a:solidFill>
                <a:latin typeface="Trebuchet MS"/>
                <a:ea typeface="Trebuchet MS"/>
                <a:cs typeface="Trebuchet MS"/>
                <a:sym typeface="Trebuchet MS"/>
              </a:defRPr>
            </a:lvl1pPr>
            <a:lvl2pPr indent="0" lvl="1" marL="0" marR="0" rtl="0" algn="r">
              <a:spcBef>
                <a:spcPts val="0"/>
              </a:spcBef>
              <a:buNone/>
              <a:defRPr b="0" i="0" sz="900" u="none" cap="none" strike="noStrike">
                <a:solidFill>
                  <a:schemeClr val="accent1"/>
                </a:solidFill>
                <a:latin typeface="Trebuchet MS"/>
                <a:ea typeface="Trebuchet MS"/>
                <a:cs typeface="Trebuchet MS"/>
                <a:sym typeface="Trebuchet MS"/>
              </a:defRPr>
            </a:lvl2pPr>
            <a:lvl3pPr indent="0" lvl="2" marL="0" marR="0" rtl="0" algn="r">
              <a:spcBef>
                <a:spcPts val="0"/>
              </a:spcBef>
              <a:buNone/>
              <a:defRPr b="0" i="0" sz="900" u="none" cap="none" strike="noStrike">
                <a:solidFill>
                  <a:schemeClr val="accent1"/>
                </a:solidFill>
                <a:latin typeface="Trebuchet MS"/>
                <a:ea typeface="Trebuchet MS"/>
                <a:cs typeface="Trebuchet MS"/>
                <a:sym typeface="Trebuchet MS"/>
              </a:defRPr>
            </a:lvl3pPr>
            <a:lvl4pPr indent="0" lvl="3" marL="0" marR="0" rtl="0" algn="r">
              <a:spcBef>
                <a:spcPts val="0"/>
              </a:spcBef>
              <a:buNone/>
              <a:defRPr b="0" i="0" sz="900" u="none" cap="none" strike="noStrike">
                <a:solidFill>
                  <a:schemeClr val="accent1"/>
                </a:solidFill>
                <a:latin typeface="Trebuchet MS"/>
                <a:ea typeface="Trebuchet MS"/>
                <a:cs typeface="Trebuchet MS"/>
                <a:sym typeface="Trebuchet MS"/>
              </a:defRPr>
            </a:lvl4pPr>
            <a:lvl5pPr indent="0" lvl="4" marL="0" marR="0" rtl="0" algn="r">
              <a:spcBef>
                <a:spcPts val="0"/>
              </a:spcBef>
              <a:buNone/>
              <a:defRPr b="0" i="0" sz="900" u="none" cap="none" strike="noStrike">
                <a:solidFill>
                  <a:schemeClr val="accent1"/>
                </a:solidFill>
                <a:latin typeface="Trebuchet MS"/>
                <a:ea typeface="Trebuchet MS"/>
                <a:cs typeface="Trebuchet MS"/>
                <a:sym typeface="Trebuchet MS"/>
              </a:defRPr>
            </a:lvl5pPr>
            <a:lvl6pPr indent="0" lvl="5" marL="0" marR="0" rtl="0" algn="r">
              <a:spcBef>
                <a:spcPts val="0"/>
              </a:spcBef>
              <a:buNone/>
              <a:defRPr b="0" i="0" sz="900" u="none" cap="none" strike="noStrike">
                <a:solidFill>
                  <a:schemeClr val="accent1"/>
                </a:solidFill>
                <a:latin typeface="Trebuchet MS"/>
                <a:ea typeface="Trebuchet MS"/>
                <a:cs typeface="Trebuchet MS"/>
                <a:sym typeface="Trebuchet MS"/>
              </a:defRPr>
            </a:lvl6pPr>
            <a:lvl7pPr indent="0" lvl="6" marL="0" marR="0" rtl="0" algn="r">
              <a:spcBef>
                <a:spcPts val="0"/>
              </a:spcBef>
              <a:buNone/>
              <a:defRPr b="0" i="0" sz="900" u="none" cap="none" strike="noStrike">
                <a:solidFill>
                  <a:schemeClr val="accent1"/>
                </a:solidFill>
                <a:latin typeface="Trebuchet MS"/>
                <a:ea typeface="Trebuchet MS"/>
                <a:cs typeface="Trebuchet MS"/>
                <a:sym typeface="Trebuchet MS"/>
              </a:defRPr>
            </a:lvl7pPr>
            <a:lvl8pPr indent="0" lvl="7" marL="0" marR="0" rtl="0" algn="r">
              <a:spcBef>
                <a:spcPts val="0"/>
              </a:spcBef>
              <a:buNone/>
              <a:defRPr b="0" i="0" sz="900" u="none" cap="none" strike="noStrike">
                <a:solidFill>
                  <a:schemeClr val="accent1"/>
                </a:solidFill>
                <a:latin typeface="Trebuchet MS"/>
                <a:ea typeface="Trebuchet MS"/>
                <a:cs typeface="Trebuchet MS"/>
                <a:sym typeface="Trebuchet MS"/>
              </a:defRPr>
            </a:lvl8pPr>
            <a:lvl9pPr indent="0" lvl="8" marL="0" marR="0" rtl="0" algn="r">
              <a:spcBef>
                <a:spcPts val="0"/>
              </a:spcBef>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it-IT"/>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143" name="Shape 143"/>
        <p:cNvGrpSpPr/>
        <p:nvPr/>
      </p:nvGrpSpPr>
      <p:grpSpPr>
        <a:xfrm>
          <a:off x="0" y="0"/>
          <a:ext cx="0" cy="0"/>
          <a:chOff x="0" y="0"/>
          <a:chExt cx="0" cy="0"/>
        </a:xfrm>
      </p:grpSpPr>
      <p:grpSp>
        <p:nvGrpSpPr>
          <p:cNvPr id="144" name="Google Shape;144;p50"/>
          <p:cNvGrpSpPr/>
          <p:nvPr/>
        </p:nvGrpSpPr>
        <p:grpSpPr>
          <a:xfrm>
            <a:off x="0" y="-8467"/>
            <a:ext cx="12192000" cy="6866467"/>
            <a:chOff x="0" y="-8467"/>
            <a:chExt cx="12192000" cy="6866467"/>
          </a:xfrm>
        </p:grpSpPr>
        <p:cxnSp>
          <p:nvCxnSpPr>
            <p:cNvPr id="145" name="Google Shape;145;p50"/>
            <p:cNvCxnSpPr/>
            <p:nvPr/>
          </p:nvCxnSpPr>
          <p:spPr>
            <a:xfrm>
              <a:off x="9371012" y="0"/>
              <a:ext cx="1219200" cy="6858000"/>
            </a:xfrm>
            <a:prstGeom prst="straightConnector1">
              <a:avLst/>
            </a:prstGeom>
            <a:noFill/>
            <a:ln cap="flat" cmpd="sng" w="9525">
              <a:solidFill>
                <a:schemeClr val="dk1"/>
              </a:solidFill>
              <a:prstDash val="solid"/>
              <a:round/>
              <a:headEnd len="sm" w="sm" type="none"/>
              <a:tailEnd len="sm" w="sm" type="none"/>
            </a:ln>
          </p:spPr>
        </p:cxnSp>
        <p:cxnSp>
          <p:nvCxnSpPr>
            <p:cNvPr id="146" name="Google Shape;146;p50"/>
            <p:cNvCxnSpPr/>
            <p:nvPr/>
          </p:nvCxnSpPr>
          <p:spPr>
            <a:xfrm flipH="1">
              <a:off x="7425267" y="3681413"/>
              <a:ext cx="4763558" cy="3176587"/>
            </a:xfrm>
            <a:prstGeom prst="straightConnector1">
              <a:avLst/>
            </a:prstGeom>
            <a:noFill/>
            <a:ln cap="flat" cmpd="sng" w="9525">
              <a:solidFill>
                <a:schemeClr val="dk1"/>
              </a:solidFill>
              <a:prstDash val="solid"/>
              <a:round/>
              <a:headEnd len="sm" w="sm" type="none"/>
              <a:tailEnd len="sm" w="sm" type="none"/>
            </a:ln>
          </p:spPr>
        </p:cxnSp>
        <p:sp>
          <p:nvSpPr>
            <p:cNvPr id="147" name="Google Shape;147;p50"/>
            <p:cNvSpPr/>
            <p:nvPr/>
          </p:nvSpPr>
          <p:spPr>
            <a:xfrm>
              <a:off x="9181476" y="-8467"/>
              <a:ext cx="3007349" cy="6866467"/>
            </a:xfrm>
            <a:custGeom>
              <a:rect b="b" l="l" r="r" t="t"/>
              <a:pathLst>
                <a:path extrusionOk="0" h="6866467" w="3007349">
                  <a:moveTo>
                    <a:pt x="2045532" y="0"/>
                  </a:moveTo>
                  <a:lnTo>
                    <a:pt x="3007349" y="0"/>
                  </a:lnTo>
                  <a:lnTo>
                    <a:pt x="3007349" y="6866467"/>
                  </a:lnTo>
                  <a:lnTo>
                    <a:pt x="0" y="6866467"/>
                  </a:lnTo>
                  <a:lnTo>
                    <a:pt x="2045532" y="0"/>
                  </a:lnTo>
                  <a:close/>
                </a:path>
              </a:pathLst>
            </a:custGeom>
            <a:solidFill>
              <a:schemeClr val="accent1">
                <a:alpha val="29803"/>
              </a:schemeClr>
            </a:solidFill>
            <a:ln>
              <a:noFill/>
            </a:ln>
          </p:spPr>
        </p:sp>
        <p:sp>
          <p:nvSpPr>
            <p:cNvPr id="148" name="Google Shape;148;p50"/>
            <p:cNvSpPr/>
            <p:nvPr/>
          </p:nvSpPr>
          <p:spPr>
            <a:xfrm>
              <a:off x="9603442" y="-8467"/>
              <a:ext cx="2588558" cy="6866467"/>
            </a:xfrm>
            <a:custGeom>
              <a:rect b="b" l="l" r="r" t="t"/>
              <a:pathLst>
                <a:path extrusionOk="0" h="6866467" w="2573311">
                  <a:moveTo>
                    <a:pt x="0" y="0"/>
                  </a:moveTo>
                  <a:lnTo>
                    <a:pt x="2573311" y="0"/>
                  </a:lnTo>
                  <a:lnTo>
                    <a:pt x="2573311" y="6866467"/>
                  </a:lnTo>
                  <a:lnTo>
                    <a:pt x="1202336" y="6866467"/>
                  </a:lnTo>
                  <a:lnTo>
                    <a:pt x="0" y="0"/>
                  </a:lnTo>
                  <a:close/>
                </a:path>
              </a:pathLst>
            </a:custGeom>
            <a:solidFill>
              <a:schemeClr val="accent1">
                <a:alpha val="20000"/>
              </a:schemeClr>
            </a:solidFill>
            <a:ln>
              <a:noFill/>
            </a:ln>
          </p:spPr>
        </p:sp>
        <p:sp>
          <p:nvSpPr>
            <p:cNvPr id="149" name="Google Shape;149;p50"/>
            <p:cNvSpPr/>
            <p:nvPr/>
          </p:nvSpPr>
          <p:spPr>
            <a:xfrm>
              <a:off x="8932333" y="3048000"/>
              <a:ext cx="3259667" cy="3810000"/>
            </a:xfrm>
            <a:prstGeom prst="triangle">
              <a:avLst>
                <a:gd fmla="val 100000" name="adj"/>
              </a:avLst>
            </a:prstGeom>
            <a:solidFill>
              <a:schemeClr val="accent2">
                <a:alpha val="71764"/>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 name="Google Shape;150;p50"/>
            <p:cNvSpPr/>
            <p:nvPr/>
          </p:nvSpPr>
          <p:spPr>
            <a:xfrm>
              <a:off x="9334500" y="-8467"/>
              <a:ext cx="2854326" cy="6866467"/>
            </a:xfrm>
            <a:custGeom>
              <a:rect b="b" l="l" r="r" t="t"/>
              <a:pathLst>
                <a:path extrusionOk="0" h="6866467" w="2858013">
                  <a:moveTo>
                    <a:pt x="0" y="0"/>
                  </a:moveTo>
                  <a:lnTo>
                    <a:pt x="2858013" y="0"/>
                  </a:lnTo>
                  <a:lnTo>
                    <a:pt x="2858013" y="6866467"/>
                  </a:lnTo>
                  <a:lnTo>
                    <a:pt x="2473942" y="6866467"/>
                  </a:lnTo>
                  <a:lnTo>
                    <a:pt x="0" y="0"/>
                  </a:lnTo>
                  <a:close/>
                </a:path>
              </a:pathLst>
            </a:custGeom>
            <a:solidFill>
              <a:srgbClr val="3F7818">
                <a:alpha val="69803"/>
              </a:srgbClr>
            </a:solidFill>
            <a:ln>
              <a:noFill/>
            </a:ln>
          </p:spPr>
        </p:sp>
        <p:sp>
          <p:nvSpPr>
            <p:cNvPr id="151" name="Google Shape;151;p50"/>
            <p:cNvSpPr/>
            <p:nvPr/>
          </p:nvSpPr>
          <p:spPr>
            <a:xfrm>
              <a:off x="10898730" y="-8467"/>
              <a:ext cx="1290094" cy="6866467"/>
            </a:xfrm>
            <a:custGeom>
              <a:rect b="b" l="l" r="r" t="t"/>
              <a:pathLst>
                <a:path extrusionOk="0" h="6858000" w="1290094">
                  <a:moveTo>
                    <a:pt x="1019735" y="0"/>
                  </a:moveTo>
                  <a:lnTo>
                    <a:pt x="1290094" y="0"/>
                  </a:lnTo>
                  <a:lnTo>
                    <a:pt x="1290094" y="6858000"/>
                  </a:lnTo>
                  <a:lnTo>
                    <a:pt x="0" y="6858000"/>
                  </a:lnTo>
                  <a:lnTo>
                    <a:pt x="1019735" y="0"/>
                  </a:lnTo>
                  <a:close/>
                </a:path>
              </a:pathLst>
            </a:custGeom>
            <a:solidFill>
              <a:srgbClr val="BFE471">
                <a:alpha val="69803"/>
              </a:srgbClr>
            </a:solidFill>
            <a:ln>
              <a:noFill/>
            </a:ln>
          </p:spPr>
        </p:sp>
        <p:sp>
          <p:nvSpPr>
            <p:cNvPr id="152" name="Google Shape;152;p50"/>
            <p:cNvSpPr/>
            <p:nvPr/>
          </p:nvSpPr>
          <p:spPr>
            <a:xfrm>
              <a:off x="10938999" y="-8467"/>
              <a:ext cx="1249825" cy="6866467"/>
            </a:xfrm>
            <a:custGeom>
              <a:rect b="b" l="l" r="r" t="t"/>
              <a:pathLst>
                <a:path extrusionOk="0" h="6858000" w="1249825">
                  <a:moveTo>
                    <a:pt x="0" y="0"/>
                  </a:moveTo>
                  <a:lnTo>
                    <a:pt x="1249825" y="0"/>
                  </a:lnTo>
                  <a:lnTo>
                    <a:pt x="1249825" y="6858000"/>
                  </a:lnTo>
                  <a:lnTo>
                    <a:pt x="1109382" y="6858000"/>
                  </a:lnTo>
                  <a:lnTo>
                    <a:pt x="0" y="0"/>
                  </a:lnTo>
                  <a:close/>
                </a:path>
              </a:pathLst>
            </a:custGeom>
            <a:solidFill>
              <a:schemeClr val="accent1">
                <a:alpha val="64705"/>
              </a:schemeClr>
            </a:solidFill>
            <a:ln>
              <a:noFill/>
            </a:ln>
          </p:spPr>
        </p:sp>
        <p:sp>
          <p:nvSpPr>
            <p:cNvPr id="153" name="Google Shape;153;p50"/>
            <p:cNvSpPr/>
            <p:nvPr/>
          </p:nvSpPr>
          <p:spPr>
            <a:xfrm>
              <a:off x="10371666" y="3589867"/>
              <a:ext cx="1817159" cy="3268133"/>
            </a:xfrm>
            <a:prstGeom prst="triangle">
              <a:avLst>
                <a:gd fmla="val 100000" name="adj"/>
              </a:avLst>
            </a:prstGeom>
            <a:solidFill>
              <a:schemeClr val="accent1">
                <a:alpha val="8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 name="Google Shape;154;p50"/>
            <p:cNvSpPr/>
            <p:nvPr/>
          </p:nvSpPr>
          <p:spPr>
            <a:xfrm>
              <a:off x="0" y="4013200"/>
              <a:ext cx="448733" cy="2844800"/>
            </a:xfrm>
            <a:prstGeom prst="triangle">
              <a:avLst>
                <a:gd fmla="val 0" name="adj"/>
              </a:avLst>
            </a:prstGeom>
            <a:solidFill>
              <a:schemeClr val="accent1">
                <a:alpha val="84705"/>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55" name="Google Shape;155;p50"/>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marR="0" rtl="0" algn="l">
              <a:spcBef>
                <a:spcPts val="0"/>
              </a:spcBef>
              <a:spcAft>
                <a:spcPts val="0"/>
              </a:spcAft>
              <a:buClr>
                <a:schemeClr val="accent1"/>
              </a:buClr>
              <a:buSzPts val="3600"/>
              <a:buFont typeface="Trebuchet MS"/>
              <a:buNone/>
              <a:defRPr b="0" i="0" sz="3600" u="none" cap="none" strike="noStrike">
                <a:solidFill>
                  <a:schemeClr val="accent1"/>
                </a:solidFill>
                <a:latin typeface="Trebuchet MS"/>
                <a:ea typeface="Trebuchet MS"/>
                <a:cs typeface="Trebuchet MS"/>
                <a:sym typeface="Trebuchet MS"/>
              </a:defRPr>
            </a:lvl1pPr>
            <a:lvl2pPr lvl="1" marR="0" rtl="0" algn="l">
              <a:spcBef>
                <a:spcPts val="0"/>
              </a:spcBef>
              <a:spcAft>
                <a:spcPts val="0"/>
              </a:spcAft>
              <a:buSzPts val="1400"/>
              <a:buNone/>
              <a:defRPr b="0" i="0" sz="1800" u="none" cap="none" strike="noStrike">
                <a:solidFill>
                  <a:schemeClr val="lt2"/>
                </a:solidFill>
              </a:defRPr>
            </a:lvl2pPr>
            <a:lvl3pPr lvl="2" marR="0" rtl="0" algn="l">
              <a:spcBef>
                <a:spcPts val="0"/>
              </a:spcBef>
              <a:spcAft>
                <a:spcPts val="0"/>
              </a:spcAft>
              <a:buSzPts val="1400"/>
              <a:buNone/>
              <a:defRPr b="0" i="0" sz="1800" u="none" cap="none" strike="noStrike">
                <a:solidFill>
                  <a:schemeClr val="lt2"/>
                </a:solidFill>
              </a:defRPr>
            </a:lvl3pPr>
            <a:lvl4pPr lvl="3" marR="0" rtl="0" algn="l">
              <a:spcBef>
                <a:spcPts val="0"/>
              </a:spcBef>
              <a:spcAft>
                <a:spcPts val="0"/>
              </a:spcAft>
              <a:buSzPts val="1400"/>
              <a:buNone/>
              <a:defRPr b="0" i="0" sz="1800" u="none" cap="none" strike="noStrike">
                <a:solidFill>
                  <a:schemeClr val="lt2"/>
                </a:solidFill>
              </a:defRPr>
            </a:lvl4pPr>
            <a:lvl5pPr lvl="4" marR="0" rtl="0" algn="l">
              <a:spcBef>
                <a:spcPts val="0"/>
              </a:spcBef>
              <a:spcAft>
                <a:spcPts val="0"/>
              </a:spcAft>
              <a:buSzPts val="1400"/>
              <a:buNone/>
              <a:defRPr b="0" i="0" sz="1800" u="none" cap="none" strike="noStrike">
                <a:solidFill>
                  <a:schemeClr val="lt2"/>
                </a:solidFill>
              </a:defRPr>
            </a:lvl5pPr>
            <a:lvl6pPr lvl="5" marR="0" rtl="0" algn="l">
              <a:spcBef>
                <a:spcPts val="0"/>
              </a:spcBef>
              <a:spcAft>
                <a:spcPts val="0"/>
              </a:spcAft>
              <a:buSzPts val="1400"/>
              <a:buNone/>
              <a:defRPr b="0" i="0" sz="1800" u="none" cap="none" strike="noStrike">
                <a:solidFill>
                  <a:schemeClr val="lt2"/>
                </a:solidFill>
              </a:defRPr>
            </a:lvl6pPr>
            <a:lvl7pPr lvl="6" marR="0" rtl="0" algn="l">
              <a:spcBef>
                <a:spcPts val="0"/>
              </a:spcBef>
              <a:spcAft>
                <a:spcPts val="0"/>
              </a:spcAft>
              <a:buSzPts val="1400"/>
              <a:buNone/>
              <a:defRPr b="0" i="0" sz="1800" u="none" cap="none" strike="noStrike">
                <a:solidFill>
                  <a:schemeClr val="lt2"/>
                </a:solidFill>
              </a:defRPr>
            </a:lvl7pPr>
            <a:lvl8pPr lvl="7" marR="0" rtl="0" algn="l">
              <a:spcBef>
                <a:spcPts val="0"/>
              </a:spcBef>
              <a:spcAft>
                <a:spcPts val="0"/>
              </a:spcAft>
              <a:buSzPts val="1400"/>
              <a:buNone/>
              <a:defRPr b="0" i="0" sz="1800" u="none" cap="none" strike="noStrike">
                <a:solidFill>
                  <a:schemeClr val="lt2"/>
                </a:solidFill>
              </a:defRPr>
            </a:lvl8pPr>
            <a:lvl9pPr lvl="8" marR="0" rtl="0" algn="l">
              <a:spcBef>
                <a:spcPts val="0"/>
              </a:spcBef>
              <a:spcAft>
                <a:spcPts val="0"/>
              </a:spcAft>
              <a:buSzPts val="1400"/>
              <a:buNone/>
              <a:defRPr b="0" i="0" sz="1800" u="none" cap="none" strike="noStrike">
                <a:solidFill>
                  <a:schemeClr val="lt2"/>
                </a:solidFill>
              </a:defRPr>
            </a:lvl9pPr>
          </a:lstStyle>
          <a:p/>
        </p:txBody>
      </p:sp>
      <p:sp>
        <p:nvSpPr>
          <p:cNvPr id="156" name="Google Shape;156;p50"/>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a:bodyPr>
          <a:lstStyle>
            <a:lvl1pPr indent="-320040" lvl="0" marL="457200" marR="0" rtl="0" algn="l">
              <a:spcBef>
                <a:spcPts val="1000"/>
              </a:spcBef>
              <a:spcAft>
                <a:spcPts val="0"/>
              </a:spcAft>
              <a:buClr>
                <a:schemeClr val="accent1"/>
              </a:buClr>
              <a:buSzPts val="1440"/>
              <a:buFont typeface="Noto Sans Symbols"/>
              <a:buChar char="►"/>
              <a:defRPr b="0" i="0" sz="1800" u="none" cap="none" strike="noStrike">
                <a:solidFill>
                  <a:srgbClr val="FEFEFE"/>
                </a:solidFill>
                <a:latin typeface="Trebuchet MS"/>
                <a:ea typeface="Trebuchet MS"/>
                <a:cs typeface="Trebuchet MS"/>
                <a:sym typeface="Trebuchet MS"/>
              </a:defRPr>
            </a:lvl1pPr>
            <a:lvl2pPr indent="-309880" lvl="1" marL="914400" marR="0" rtl="0" algn="l">
              <a:spcBef>
                <a:spcPts val="1000"/>
              </a:spcBef>
              <a:spcAft>
                <a:spcPts val="0"/>
              </a:spcAft>
              <a:buClr>
                <a:schemeClr val="accent1"/>
              </a:buClr>
              <a:buSzPts val="1280"/>
              <a:buFont typeface="Noto Sans Symbols"/>
              <a:buChar char="►"/>
              <a:defRPr b="0" i="0" sz="1600" u="none" cap="none" strike="noStrike">
                <a:solidFill>
                  <a:srgbClr val="FEFEFE"/>
                </a:solidFill>
                <a:latin typeface="Trebuchet MS"/>
                <a:ea typeface="Trebuchet MS"/>
                <a:cs typeface="Trebuchet MS"/>
                <a:sym typeface="Trebuchet MS"/>
              </a:defRPr>
            </a:lvl2pPr>
            <a:lvl3pPr indent="-299719" lvl="2" marL="1371600" marR="0" rtl="0" algn="l">
              <a:spcBef>
                <a:spcPts val="1000"/>
              </a:spcBef>
              <a:spcAft>
                <a:spcPts val="0"/>
              </a:spcAft>
              <a:buClr>
                <a:schemeClr val="accent1"/>
              </a:buClr>
              <a:buSzPts val="1120"/>
              <a:buFont typeface="Noto Sans Symbols"/>
              <a:buChar char="►"/>
              <a:defRPr b="0" i="0" sz="1400" u="none" cap="none" strike="noStrike">
                <a:solidFill>
                  <a:srgbClr val="FEFEFE"/>
                </a:solidFill>
                <a:latin typeface="Trebuchet MS"/>
                <a:ea typeface="Trebuchet MS"/>
                <a:cs typeface="Trebuchet MS"/>
                <a:sym typeface="Trebuchet MS"/>
              </a:defRPr>
            </a:lvl3pPr>
            <a:lvl4pPr indent="-289560" lvl="3" marL="1828800" marR="0" rtl="0" algn="l">
              <a:spcBef>
                <a:spcPts val="1000"/>
              </a:spcBef>
              <a:spcAft>
                <a:spcPts val="0"/>
              </a:spcAft>
              <a:buClr>
                <a:schemeClr val="accent1"/>
              </a:buClr>
              <a:buSzPts val="960"/>
              <a:buFont typeface="Noto Sans Symbols"/>
              <a:buChar char="►"/>
              <a:defRPr b="0" i="0" sz="1200" u="none" cap="none" strike="noStrike">
                <a:solidFill>
                  <a:srgbClr val="FEFEFE"/>
                </a:solidFill>
                <a:latin typeface="Trebuchet MS"/>
                <a:ea typeface="Trebuchet MS"/>
                <a:cs typeface="Trebuchet MS"/>
                <a:sym typeface="Trebuchet MS"/>
              </a:defRPr>
            </a:lvl4pPr>
            <a:lvl5pPr indent="-289560" lvl="4" marL="2286000" marR="0" rtl="0" algn="l">
              <a:spcBef>
                <a:spcPts val="1000"/>
              </a:spcBef>
              <a:spcAft>
                <a:spcPts val="0"/>
              </a:spcAft>
              <a:buClr>
                <a:schemeClr val="accent1"/>
              </a:buClr>
              <a:buSzPts val="960"/>
              <a:buFont typeface="Noto Sans Symbols"/>
              <a:buChar char="►"/>
              <a:defRPr b="0" i="0" sz="1200" u="none" cap="none" strike="noStrike">
                <a:solidFill>
                  <a:srgbClr val="FEFEFE"/>
                </a:solidFill>
                <a:latin typeface="Trebuchet MS"/>
                <a:ea typeface="Trebuchet MS"/>
                <a:cs typeface="Trebuchet MS"/>
                <a:sym typeface="Trebuchet MS"/>
              </a:defRPr>
            </a:lvl5pPr>
            <a:lvl6pPr indent="-289560" lvl="5" marL="2743200" marR="0" rtl="0" algn="l">
              <a:spcBef>
                <a:spcPts val="1000"/>
              </a:spcBef>
              <a:spcAft>
                <a:spcPts val="0"/>
              </a:spcAft>
              <a:buClr>
                <a:schemeClr val="accent1"/>
              </a:buClr>
              <a:buSzPts val="960"/>
              <a:buFont typeface="Noto Sans Symbols"/>
              <a:buChar char="►"/>
              <a:defRPr b="0" i="0" sz="1200" u="none" cap="none" strike="noStrike">
                <a:solidFill>
                  <a:srgbClr val="FEFEFE"/>
                </a:solidFill>
                <a:latin typeface="Trebuchet MS"/>
                <a:ea typeface="Trebuchet MS"/>
                <a:cs typeface="Trebuchet MS"/>
                <a:sym typeface="Trebuchet MS"/>
              </a:defRPr>
            </a:lvl6pPr>
            <a:lvl7pPr indent="-289560" lvl="6" marL="3200400" marR="0" rtl="0" algn="l">
              <a:spcBef>
                <a:spcPts val="1000"/>
              </a:spcBef>
              <a:spcAft>
                <a:spcPts val="0"/>
              </a:spcAft>
              <a:buClr>
                <a:schemeClr val="accent1"/>
              </a:buClr>
              <a:buSzPts val="960"/>
              <a:buFont typeface="Noto Sans Symbols"/>
              <a:buChar char="►"/>
              <a:defRPr b="0" i="0" sz="1200" u="none" cap="none" strike="noStrike">
                <a:solidFill>
                  <a:srgbClr val="FEFEFE"/>
                </a:solidFill>
                <a:latin typeface="Trebuchet MS"/>
                <a:ea typeface="Trebuchet MS"/>
                <a:cs typeface="Trebuchet MS"/>
                <a:sym typeface="Trebuchet MS"/>
              </a:defRPr>
            </a:lvl7pPr>
            <a:lvl8pPr indent="-289559" lvl="7" marL="3657600" marR="0" rtl="0" algn="l">
              <a:spcBef>
                <a:spcPts val="1000"/>
              </a:spcBef>
              <a:spcAft>
                <a:spcPts val="0"/>
              </a:spcAft>
              <a:buClr>
                <a:schemeClr val="accent1"/>
              </a:buClr>
              <a:buSzPts val="960"/>
              <a:buFont typeface="Noto Sans Symbols"/>
              <a:buChar char="►"/>
              <a:defRPr b="0" i="0" sz="1200" u="none" cap="none" strike="noStrike">
                <a:solidFill>
                  <a:srgbClr val="FEFEFE"/>
                </a:solidFill>
                <a:latin typeface="Trebuchet MS"/>
                <a:ea typeface="Trebuchet MS"/>
                <a:cs typeface="Trebuchet MS"/>
                <a:sym typeface="Trebuchet MS"/>
              </a:defRPr>
            </a:lvl8pPr>
            <a:lvl9pPr indent="-289559" lvl="8" marL="4114800" marR="0" rtl="0" algn="l">
              <a:spcBef>
                <a:spcPts val="1000"/>
              </a:spcBef>
              <a:spcAft>
                <a:spcPts val="0"/>
              </a:spcAft>
              <a:buClr>
                <a:schemeClr val="accent1"/>
              </a:buClr>
              <a:buSzPts val="960"/>
              <a:buFont typeface="Noto Sans Symbols"/>
              <a:buChar char="►"/>
              <a:defRPr b="0" i="0" sz="1200" u="none" cap="none" strike="noStrike">
                <a:solidFill>
                  <a:srgbClr val="FEFEFE"/>
                </a:solidFill>
                <a:latin typeface="Trebuchet MS"/>
                <a:ea typeface="Trebuchet MS"/>
                <a:cs typeface="Trebuchet MS"/>
                <a:sym typeface="Trebuchet MS"/>
              </a:defRPr>
            </a:lvl9pPr>
          </a:lstStyle>
          <a:p/>
        </p:txBody>
      </p:sp>
      <p:sp>
        <p:nvSpPr>
          <p:cNvPr id="157" name="Google Shape;157;p50"/>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sz="900">
                <a:solidFill>
                  <a:schemeClr val="lt1"/>
                </a:solidFill>
                <a:latin typeface="Trebuchet MS"/>
                <a:ea typeface="Trebuchet MS"/>
                <a:cs typeface="Trebuchet MS"/>
                <a:sym typeface="Trebuchet MS"/>
              </a:defRPr>
            </a:lvl1pPr>
            <a:lvl2pPr lvl="1"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2pPr>
            <a:lvl3pPr lvl="2"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3pPr>
            <a:lvl4pPr lvl="3"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4pPr>
            <a:lvl5pPr lvl="4"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5pPr>
            <a:lvl6pPr lvl="5"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6pPr>
            <a:lvl7pPr lvl="6"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7pPr>
            <a:lvl8pPr lvl="7"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8pPr>
            <a:lvl9pPr lvl="8"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9pPr>
          </a:lstStyle>
          <a:p/>
        </p:txBody>
      </p:sp>
      <p:sp>
        <p:nvSpPr>
          <p:cNvPr id="158" name="Google Shape;158;p50"/>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sz="900">
                <a:solidFill>
                  <a:schemeClr val="lt1"/>
                </a:solidFill>
                <a:latin typeface="Trebuchet MS"/>
                <a:ea typeface="Trebuchet MS"/>
                <a:cs typeface="Trebuchet MS"/>
                <a:sym typeface="Trebuchet MS"/>
              </a:defRPr>
            </a:lvl1pPr>
            <a:lvl2pPr lvl="1"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2pPr>
            <a:lvl3pPr lvl="2"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3pPr>
            <a:lvl4pPr lvl="3"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4pPr>
            <a:lvl5pPr lvl="4"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5pPr>
            <a:lvl6pPr lvl="5"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6pPr>
            <a:lvl7pPr lvl="6"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7pPr>
            <a:lvl8pPr lvl="7"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8pPr>
            <a:lvl9pPr lvl="8"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9pPr>
          </a:lstStyle>
          <a:p/>
        </p:txBody>
      </p:sp>
      <p:sp>
        <p:nvSpPr>
          <p:cNvPr id="159" name="Google Shape;159;p50"/>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sz="900" u="none">
                <a:solidFill>
                  <a:schemeClr val="accent1"/>
                </a:solidFill>
                <a:latin typeface="Trebuchet MS"/>
                <a:ea typeface="Trebuchet MS"/>
                <a:cs typeface="Trebuchet MS"/>
                <a:sym typeface="Trebuchet MS"/>
              </a:defRPr>
            </a:lvl1pPr>
            <a:lvl2pPr indent="0" lvl="1" marL="0" marR="0" rtl="0" algn="r">
              <a:spcBef>
                <a:spcPts val="0"/>
              </a:spcBef>
              <a:buNone/>
              <a:defRPr b="0" sz="900" u="none">
                <a:solidFill>
                  <a:schemeClr val="accent1"/>
                </a:solidFill>
                <a:latin typeface="Trebuchet MS"/>
                <a:ea typeface="Trebuchet MS"/>
                <a:cs typeface="Trebuchet MS"/>
                <a:sym typeface="Trebuchet MS"/>
              </a:defRPr>
            </a:lvl2pPr>
            <a:lvl3pPr indent="0" lvl="2" marL="0" marR="0" rtl="0" algn="r">
              <a:spcBef>
                <a:spcPts val="0"/>
              </a:spcBef>
              <a:buNone/>
              <a:defRPr b="0" sz="900" u="none">
                <a:solidFill>
                  <a:schemeClr val="accent1"/>
                </a:solidFill>
                <a:latin typeface="Trebuchet MS"/>
                <a:ea typeface="Trebuchet MS"/>
                <a:cs typeface="Trebuchet MS"/>
                <a:sym typeface="Trebuchet MS"/>
              </a:defRPr>
            </a:lvl3pPr>
            <a:lvl4pPr indent="0" lvl="3" marL="0" marR="0" rtl="0" algn="r">
              <a:spcBef>
                <a:spcPts val="0"/>
              </a:spcBef>
              <a:buNone/>
              <a:defRPr b="0" sz="900" u="none">
                <a:solidFill>
                  <a:schemeClr val="accent1"/>
                </a:solidFill>
                <a:latin typeface="Trebuchet MS"/>
                <a:ea typeface="Trebuchet MS"/>
                <a:cs typeface="Trebuchet MS"/>
                <a:sym typeface="Trebuchet MS"/>
              </a:defRPr>
            </a:lvl4pPr>
            <a:lvl5pPr indent="0" lvl="4" marL="0" marR="0" rtl="0" algn="r">
              <a:spcBef>
                <a:spcPts val="0"/>
              </a:spcBef>
              <a:buNone/>
              <a:defRPr b="0" sz="900" u="none">
                <a:solidFill>
                  <a:schemeClr val="accent1"/>
                </a:solidFill>
                <a:latin typeface="Trebuchet MS"/>
                <a:ea typeface="Trebuchet MS"/>
                <a:cs typeface="Trebuchet MS"/>
                <a:sym typeface="Trebuchet MS"/>
              </a:defRPr>
            </a:lvl5pPr>
            <a:lvl6pPr indent="0" lvl="5" marL="0" marR="0" rtl="0" algn="r">
              <a:spcBef>
                <a:spcPts val="0"/>
              </a:spcBef>
              <a:buNone/>
              <a:defRPr b="0" sz="900" u="none">
                <a:solidFill>
                  <a:schemeClr val="accent1"/>
                </a:solidFill>
                <a:latin typeface="Trebuchet MS"/>
                <a:ea typeface="Trebuchet MS"/>
                <a:cs typeface="Trebuchet MS"/>
                <a:sym typeface="Trebuchet MS"/>
              </a:defRPr>
            </a:lvl6pPr>
            <a:lvl7pPr indent="0" lvl="6" marL="0" marR="0" rtl="0" algn="r">
              <a:spcBef>
                <a:spcPts val="0"/>
              </a:spcBef>
              <a:buNone/>
              <a:defRPr b="0" sz="900" u="none">
                <a:solidFill>
                  <a:schemeClr val="accent1"/>
                </a:solidFill>
                <a:latin typeface="Trebuchet MS"/>
                <a:ea typeface="Trebuchet MS"/>
                <a:cs typeface="Trebuchet MS"/>
                <a:sym typeface="Trebuchet MS"/>
              </a:defRPr>
            </a:lvl7pPr>
            <a:lvl8pPr indent="0" lvl="7" marL="0" marR="0" rtl="0" algn="r">
              <a:spcBef>
                <a:spcPts val="0"/>
              </a:spcBef>
              <a:buNone/>
              <a:defRPr b="0" sz="900" u="none">
                <a:solidFill>
                  <a:schemeClr val="accent1"/>
                </a:solidFill>
                <a:latin typeface="Trebuchet MS"/>
                <a:ea typeface="Trebuchet MS"/>
                <a:cs typeface="Trebuchet MS"/>
                <a:sym typeface="Trebuchet MS"/>
              </a:defRPr>
            </a:lvl8pPr>
            <a:lvl9pPr indent="0" lvl="8" marL="0" marR="0" rtl="0" algn="r">
              <a:spcBef>
                <a:spcPts val="0"/>
              </a:spcBef>
              <a:buNone/>
              <a:defRPr b="0" sz="900" u="non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it-IT"/>
              <a:t>‹#›</a:t>
            </a:fld>
            <a:endParaRPr/>
          </a:p>
        </p:txBody>
      </p:sp>
    </p:spTree>
  </p:cSld>
  <p:clrMap accent1="accent1" accent2="accent2" accent3="accent3" accent4="accent4" accent5="accent5" accent6="accent6" bg1="lt1" bg2="dk2" tx1="dk1" tx2="lt2" folHlink="folHlink" hlink="hlink"/>
  <p:sldLayoutIdLst>
    <p:sldLayoutId id="2147483666" r:id="rId1"/>
    <p:sldLayoutId id="2147483667"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hyperlink" Target="https://www.ilo.org/public/english/bureau/stat/isco/isco08/index.htm"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5.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3.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4.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7.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 Id="rId3" Type="http://schemas.openxmlformats.org/officeDocument/2006/relationships/hyperlink" Target="https://ec.europa.eu/education/participants/portal/desktop/en/home.html" TargetMode="Externa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7.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p1"/>
          <p:cNvSpPr txBox="1"/>
          <p:nvPr>
            <p:ph type="title"/>
          </p:nvPr>
        </p:nvSpPr>
        <p:spPr>
          <a:xfrm>
            <a:off x="-219587" y="1041478"/>
            <a:ext cx="9917768" cy="2926080"/>
          </a:xfrm>
          <a:prstGeom prst="rect">
            <a:avLst/>
          </a:prstGeom>
          <a:noFill/>
          <a:ln>
            <a:noFill/>
          </a:ln>
        </p:spPr>
        <p:txBody>
          <a:bodyPr anchorCtr="0" anchor="b" bIns="45700" lIns="91425" spcFirstLastPara="1" rIns="91425" wrap="square" tIns="45700">
            <a:normAutofit/>
          </a:bodyPr>
          <a:lstStyle/>
          <a:p>
            <a:pPr indent="0" lvl="0" marL="0" rtl="0" algn="r">
              <a:spcBef>
                <a:spcPts val="0"/>
              </a:spcBef>
              <a:spcAft>
                <a:spcPts val="0"/>
              </a:spcAft>
              <a:buClr>
                <a:schemeClr val="accent2"/>
              </a:buClr>
              <a:buSzPts val="3200"/>
              <a:buFont typeface="Trebuchet MS"/>
              <a:buNone/>
            </a:pPr>
            <a:r>
              <a:rPr b="1" lang="it-IT" sz="3200">
                <a:solidFill>
                  <a:schemeClr val="accent2"/>
                </a:solidFill>
                <a:latin typeface="Trebuchet MS"/>
                <a:ea typeface="Trebuchet MS"/>
                <a:cs typeface="Trebuchet MS"/>
                <a:sym typeface="Trebuchet MS"/>
              </a:rPr>
              <a:t>Guidelines for </a:t>
            </a:r>
            <a:br>
              <a:rPr b="1" lang="it-IT" sz="3200">
                <a:solidFill>
                  <a:schemeClr val="accent2"/>
                </a:solidFill>
                <a:latin typeface="Trebuchet MS"/>
                <a:ea typeface="Trebuchet MS"/>
                <a:cs typeface="Trebuchet MS"/>
                <a:sym typeface="Trebuchet MS"/>
              </a:rPr>
            </a:br>
            <a:r>
              <a:rPr b="1" lang="it-IT" sz="3200">
                <a:solidFill>
                  <a:schemeClr val="accent2"/>
                </a:solidFill>
                <a:latin typeface="Trebuchet MS"/>
                <a:ea typeface="Trebuchet MS"/>
                <a:cs typeface="Trebuchet MS"/>
                <a:sym typeface="Trebuchet MS"/>
              </a:rPr>
              <a:t>Administrative and </a:t>
            </a:r>
            <a:br>
              <a:rPr b="1" lang="it-IT" sz="3200">
                <a:solidFill>
                  <a:schemeClr val="accent2"/>
                </a:solidFill>
                <a:latin typeface="Trebuchet MS"/>
                <a:ea typeface="Trebuchet MS"/>
                <a:cs typeface="Trebuchet MS"/>
                <a:sym typeface="Trebuchet MS"/>
              </a:rPr>
            </a:br>
            <a:r>
              <a:rPr b="1" lang="it-IT" sz="3200">
                <a:solidFill>
                  <a:schemeClr val="accent2"/>
                </a:solidFill>
                <a:latin typeface="Trebuchet MS"/>
                <a:ea typeface="Trebuchet MS"/>
                <a:cs typeface="Trebuchet MS"/>
                <a:sym typeface="Trebuchet MS"/>
              </a:rPr>
              <a:t>Financial Management</a:t>
            </a:r>
            <a:endParaRPr b="1" sz="4400">
              <a:solidFill>
                <a:schemeClr val="accent2"/>
              </a:solidFill>
              <a:latin typeface="Trebuchet MS"/>
              <a:ea typeface="Trebuchet MS"/>
              <a:cs typeface="Trebuchet MS"/>
              <a:sym typeface="Trebuchet MS"/>
            </a:endParaRPr>
          </a:p>
        </p:txBody>
      </p:sp>
      <p:sp>
        <p:nvSpPr>
          <p:cNvPr id="177" name="Google Shape;177;p1"/>
          <p:cNvSpPr txBox="1"/>
          <p:nvPr>
            <p:ph idx="1" type="body"/>
          </p:nvPr>
        </p:nvSpPr>
        <p:spPr>
          <a:xfrm>
            <a:off x="276964" y="4147552"/>
            <a:ext cx="9421217" cy="1363806"/>
          </a:xfrm>
          <a:prstGeom prst="rect">
            <a:avLst/>
          </a:prstGeom>
          <a:noFill/>
          <a:ln>
            <a:noFill/>
          </a:ln>
        </p:spPr>
        <p:txBody>
          <a:bodyPr anchorCtr="0" anchor="t" bIns="45700" lIns="91425" spcFirstLastPara="1" rIns="91425" wrap="square" tIns="45700">
            <a:normAutofit/>
          </a:bodyPr>
          <a:lstStyle/>
          <a:p>
            <a:pPr indent="0" lvl="0" marL="0" rtl="0" algn="r">
              <a:spcBef>
                <a:spcPts val="0"/>
              </a:spcBef>
              <a:spcAft>
                <a:spcPts val="0"/>
              </a:spcAft>
              <a:buSzPts val="1440"/>
              <a:buNone/>
            </a:pPr>
            <a:r>
              <a:rPr lang="it-IT" sz="1800">
                <a:solidFill>
                  <a:schemeClr val="dk1"/>
                </a:solidFill>
              </a:rPr>
              <a:t>Alessandro Guadagni - </a:t>
            </a:r>
            <a:r>
              <a:rPr b="1" lang="it-IT" sz="1800">
                <a:solidFill>
                  <a:schemeClr val="dk1"/>
                </a:solidFill>
              </a:rPr>
              <a:t>ValueDo</a:t>
            </a:r>
            <a:endParaRPr b="1" sz="1800">
              <a:solidFill>
                <a:schemeClr val="dk1"/>
              </a:solidFill>
            </a:endParaRPr>
          </a:p>
        </p:txBody>
      </p:sp>
      <p:pic>
        <p:nvPicPr>
          <p:cNvPr descr="http://eacea.ec.europa.eu/img/logos/erasmus_plus/eu_flag_co_funded_pos_%5brgb%5d_right.jpg" id="178" name="Google Shape;178;p1"/>
          <p:cNvPicPr preferRelativeResize="0"/>
          <p:nvPr/>
        </p:nvPicPr>
        <p:blipFill rotWithShape="1">
          <a:blip r:embed="rId3">
            <a:alphaModFix/>
          </a:blip>
          <a:srcRect b="0" l="0" r="0" t="0"/>
          <a:stretch/>
        </p:blipFill>
        <p:spPr>
          <a:xfrm>
            <a:off x="276965" y="5691352"/>
            <a:ext cx="3263900" cy="932815"/>
          </a:xfrm>
          <a:prstGeom prst="rect">
            <a:avLst/>
          </a:prstGeom>
          <a:noFill/>
          <a:ln>
            <a:noFill/>
          </a:ln>
        </p:spPr>
      </p:pic>
      <p:sp>
        <p:nvSpPr>
          <p:cNvPr id="179" name="Google Shape;179;p1"/>
          <p:cNvSpPr txBox="1"/>
          <p:nvPr/>
        </p:nvSpPr>
        <p:spPr>
          <a:xfrm>
            <a:off x="276964" y="705093"/>
            <a:ext cx="8098410" cy="126188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it-IT" sz="3600" u="none" cap="none" strike="noStrike">
                <a:solidFill>
                  <a:schemeClr val="accent2"/>
                </a:solidFill>
                <a:latin typeface="Trebuchet MS"/>
                <a:ea typeface="Trebuchet MS"/>
                <a:cs typeface="Trebuchet MS"/>
                <a:sym typeface="Trebuchet MS"/>
              </a:rPr>
              <a:t>SAFETY	 </a:t>
            </a:r>
            <a:endParaRPr/>
          </a:p>
          <a:p>
            <a:pPr indent="0" lvl="0" marL="0" marR="0" rtl="0" algn="l">
              <a:spcBef>
                <a:spcPts val="0"/>
              </a:spcBef>
              <a:spcAft>
                <a:spcPts val="0"/>
              </a:spcAft>
              <a:buNone/>
            </a:pPr>
            <a:r>
              <a:t/>
            </a:r>
            <a:endParaRPr b="1" i="1" sz="2000">
              <a:solidFill>
                <a:schemeClr val="accent2"/>
              </a:solidFill>
              <a:latin typeface="Trebuchet MS"/>
              <a:ea typeface="Trebuchet MS"/>
              <a:cs typeface="Trebuchet MS"/>
              <a:sym typeface="Trebuchet MS"/>
            </a:endParaRPr>
          </a:p>
          <a:p>
            <a:pPr indent="0" lvl="0" marL="0" marR="0" rtl="0" algn="l">
              <a:spcBef>
                <a:spcPts val="0"/>
              </a:spcBef>
              <a:spcAft>
                <a:spcPts val="0"/>
              </a:spcAft>
              <a:buNone/>
            </a:pPr>
            <a:r>
              <a:rPr i="1" lang="it-IT" sz="2000">
                <a:solidFill>
                  <a:schemeClr val="accent2"/>
                </a:solidFill>
                <a:latin typeface="Trebuchet MS"/>
                <a:ea typeface="Trebuchet MS"/>
                <a:cs typeface="Trebuchet MS"/>
                <a:sym typeface="Trebuchet MS"/>
              </a:rPr>
              <a:t>Simulation Approach For Education and Training in emergencY </a:t>
            </a:r>
            <a:endParaRPr b="1" sz="2000">
              <a:solidFill>
                <a:schemeClr val="accent2"/>
              </a:solidFill>
              <a:latin typeface="Trebuchet MS"/>
              <a:ea typeface="Trebuchet MS"/>
              <a:cs typeface="Trebuchet MS"/>
              <a:sym typeface="Trebuchet MS"/>
            </a:endParaRPr>
          </a:p>
        </p:txBody>
      </p:sp>
      <p:sp>
        <p:nvSpPr>
          <p:cNvPr id="180" name="Google Shape;180;p1"/>
          <p:cNvSpPr txBox="1"/>
          <p:nvPr/>
        </p:nvSpPr>
        <p:spPr>
          <a:xfrm>
            <a:off x="3540865" y="5834593"/>
            <a:ext cx="7781312"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it-IT" sz="1200">
                <a:solidFill>
                  <a:schemeClr val="dk1"/>
                </a:solidFill>
                <a:latin typeface="Trebuchet MS"/>
                <a:ea typeface="Trebuchet MS"/>
                <a:cs typeface="Trebuchet MS"/>
                <a:sym typeface="Trebuchet MS"/>
              </a:rPr>
              <a:t>The European Commission support for the production of this publication does not constitute endorsement of the contents which reflects the views only of the authors, and the Commission cannot be held responsible for any use which may be made of the information contained therein.</a:t>
            </a:r>
            <a:endParaRPr sz="1200">
              <a:solidFill>
                <a:schemeClr val="dk1"/>
              </a:solidFill>
              <a:latin typeface="Trebuchet MS"/>
              <a:ea typeface="Trebuchet MS"/>
              <a:cs typeface="Trebuchet MS"/>
              <a:sym typeface="Trebuchet MS"/>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alpha val="0"/>
          </a:schemeClr>
        </a:solidFill>
      </p:bgPr>
    </p:bg>
    <p:spTree>
      <p:nvGrpSpPr>
        <p:cNvPr id="184" name="Shape 184"/>
        <p:cNvGrpSpPr/>
        <p:nvPr/>
      </p:nvGrpSpPr>
      <p:grpSpPr>
        <a:xfrm>
          <a:off x="0" y="0"/>
          <a:ext cx="0" cy="0"/>
          <a:chOff x="0" y="0"/>
          <a:chExt cx="0" cy="0"/>
        </a:xfrm>
      </p:grpSpPr>
      <p:sp>
        <p:nvSpPr>
          <p:cNvPr id="185" name="Google Shape;185;p2"/>
          <p:cNvSpPr txBox="1"/>
          <p:nvPr>
            <p:ph type="title"/>
          </p:nvPr>
        </p:nvSpPr>
        <p:spPr>
          <a:xfrm>
            <a:off x="643468" y="565574"/>
            <a:ext cx="3601362" cy="533188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C00000"/>
              </a:buClr>
              <a:buSzPts val="3200"/>
              <a:buFont typeface="Trebuchet MS"/>
              <a:buNone/>
            </a:pPr>
            <a:r>
              <a:rPr b="1" lang="it-IT" sz="3200">
                <a:solidFill>
                  <a:srgbClr val="C00000"/>
                </a:solidFill>
              </a:rPr>
              <a:t>Contents</a:t>
            </a:r>
            <a:endParaRPr b="1" sz="3200">
              <a:solidFill>
                <a:srgbClr val="C00000"/>
              </a:solidFill>
            </a:endParaRPr>
          </a:p>
        </p:txBody>
      </p:sp>
      <p:sp>
        <p:nvSpPr>
          <p:cNvPr id="186" name="Google Shape;186;p2"/>
          <p:cNvSpPr txBox="1"/>
          <p:nvPr>
            <p:ph idx="1" type="body"/>
          </p:nvPr>
        </p:nvSpPr>
        <p:spPr>
          <a:xfrm>
            <a:off x="3639172" y="1591623"/>
            <a:ext cx="5698792" cy="3922486"/>
          </a:xfrm>
          <a:prstGeom prst="rect">
            <a:avLst/>
          </a:prstGeom>
          <a:solidFill>
            <a:schemeClr val="lt2"/>
          </a:solidFill>
          <a:ln>
            <a:noFill/>
          </a:ln>
        </p:spPr>
        <p:txBody>
          <a:bodyPr anchorCtr="0" anchor="ctr" bIns="45700" lIns="91425" spcFirstLastPara="1" rIns="91425" wrap="square" tIns="45700">
            <a:normAutofit/>
          </a:bodyPr>
          <a:lstStyle/>
          <a:p>
            <a:pPr indent="-457200" lvl="0" marL="457200" rtl="0" algn="l">
              <a:spcBef>
                <a:spcPts val="0"/>
              </a:spcBef>
              <a:spcAft>
                <a:spcPts val="0"/>
              </a:spcAft>
              <a:buClr>
                <a:srgbClr val="B71E42"/>
              </a:buClr>
              <a:buSzPts val="1800"/>
              <a:buFont typeface="Arial"/>
              <a:buAutoNum type="arabicPeriod"/>
            </a:pPr>
            <a:r>
              <a:rPr b="1" lang="it-IT">
                <a:solidFill>
                  <a:schemeClr val="dk1"/>
                </a:solidFill>
              </a:rPr>
              <a:t>Duration of the Project</a:t>
            </a:r>
            <a:endParaRPr/>
          </a:p>
          <a:p>
            <a:pPr indent="-457200" lvl="0" marL="457200" rtl="0" algn="l">
              <a:spcBef>
                <a:spcPts val="1000"/>
              </a:spcBef>
              <a:spcAft>
                <a:spcPts val="0"/>
              </a:spcAft>
              <a:buClr>
                <a:srgbClr val="B71E42"/>
              </a:buClr>
              <a:buSzPts val="1800"/>
              <a:buFont typeface="Arial"/>
              <a:buAutoNum type="arabicPeriod"/>
            </a:pPr>
            <a:r>
              <a:rPr b="1" lang="it-IT">
                <a:solidFill>
                  <a:schemeClr val="dk1"/>
                </a:solidFill>
              </a:rPr>
              <a:t>Total EU contribution and Approved Budget</a:t>
            </a:r>
            <a:endParaRPr/>
          </a:p>
          <a:p>
            <a:pPr indent="-457200" lvl="0" marL="457200" rtl="0" algn="l">
              <a:spcBef>
                <a:spcPts val="1000"/>
              </a:spcBef>
              <a:spcAft>
                <a:spcPts val="0"/>
              </a:spcAft>
              <a:buClr>
                <a:srgbClr val="B71E42"/>
              </a:buClr>
              <a:buSzPts val="1800"/>
              <a:buFont typeface="Arial"/>
              <a:buAutoNum type="arabicPeriod"/>
            </a:pPr>
            <a:r>
              <a:rPr b="1" lang="it-IT">
                <a:solidFill>
                  <a:schemeClr val="dk1"/>
                </a:solidFill>
              </a:rPr>
              <a:t>Pre-Financing</a:t>
            </a:r>
            <a:endParaRPr b="1">
              <a:solidFill>
                <a:schemeClr val="dk1"/>
              </a:solidFill>
            </a:endParaRPr>
          </a:p>
          <a:p>
            <a:pPr indent="-457200" lvl="0" marL="457200" rtl="0" algn="l">
              <a:spcBef>
                <a:spcPts val="1000"/>
              </a:spcBef>
              <a:spcAft>
                <a:spcPts val="0"/>
              </a:spcAft>
              <a:buClr>
                <a:srgbClr val="B71E42"/>
              </a:buClr>
              <a:buSzPts val="1800"/>
              <a:buFont typeface="Arial"/>
              <a:buAutoNum type="arabicPeriod"/>
            </a:pPr>
            <a:r>
              <a:rPr b="1" lang="it-IT">
                <a:solidFill>
                  <a:schemeClr val="dk1"/>
                </a:solidFill>
              </a:rPr>
              <a:t>Reporting Periods</a:t>
            </a:r>
            <a:endParaRPr b="1">
              <a:solidFill>
                <a:schemeClr val="dk1"/>
              </a:solidFill>
            </a:endParaRPr>
          </a:p>
          <a:p>
            <a:pPr indent="-457200" lvl="0" marL="457200" rtl="0" algn="l">
              <a:spcBef>
                <a:spcPts val="1000"/>
              </a:spcBef>
              <a:spcAft>
                <a:spcPts val="0"/>
              </a:spcAft>
              <a:buClr>
                <a:srgbClr val="B71E42"/>
              </a:buClr>
              <a:buSzPts val="1800"/>
              <a:buFont typeface="Arial"/>
              <a:buAutoNum type="arabicPeriod"/>
            </a:pPr>
            <a:r>
              <a:rPr b="1" lang="it-IT">
                <a:solidFill>
                  <a:schemeClr val="dk1"/>
                </a:solidFill>
              </a:rPr>
              <a:t>Technical and financial reporting (Interim)</a:t>
            </a:r>
            <a:endParaRPr/>
          </a:p>
          <a:p>
            <a:pPr indent="-457200" lvl="0" marL="457200" rtl="0" algn="l">
              <a:spcBef>
                <a:spcPts val="1000"/>
              </a:spcBef>
              <a:spcAft>
                <a:spcPts val="0"/>
              </a:spcAft>
              <a:buClr>
                <a:srgbClr val="B71E42"/>
              </a:buClr>
              <a:buSzPts val="1800"/>
              <a:buFont typeface="Arial"/>
              <a:buAutoNum type="arabicPeriod"/>
            </a:pPr>
            <a:r>
              <a:rPr b="1" lang="it-IT">
                <a:solidFill>
                  <a:schemeClr val="dk1"/>
                </a:solidFill>
              </a:rPr>
              <a:t>Final Report</a:t>
            </a:r>
            <a:endParaRPr/>
          </a:p>
          <a:p>
            <a:pPr indent="0" lvl="0" marL="45720" rtl="0" algn="l">
              <a:spcBef>
                <a:spcPts val="1000"/>
              </a:spcBef>
              <a:spcAft>
                <a:spcPts val="0"/>
              </a:spcAft>
              <a:buSzPts val="1600"/>
              <a:buNone/>
            </a:pPr>
            <a:r>
              <a:t/>
            </a:r>
            <a:endParaRPr sz="2000">
              <a:solidFill>
                <a:schemeClr val="lt1"/>
              </a:solidFill>
            </a:endParaRPr>
          </a:p>
        </p:txBody>
      </p:sp>
      <p:sp>
        <p:nvSpPr>
          <p:cNvPr id="187" name="Google Shape;187;p2"/>
          <p:cNvSpPr txBox="1"/>
          <p:nvPr/>
        </p:nvSpPr>
        <p:spPr>
          <a:xfrm>
            <a:off x="1271997" y="250940"/>
            <a:ext cx="9964056" cy="769441"/>
          </a:xfrm>
          <a:prstGeom prst="rect">
            <a:avLst/>
          </a:prstGeom>
          <a:solidFill>
            <a:srgbClr val="D9F4C9"/>
          </a:solidFill>
          <a:ln cap="flat" cmpd="sng" w="9525">
            <a:solidFill>
              <a:srgbClr val="C0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C00000"/>
              </a:buClr>
              <a:buSzPts val="4400"/>
              <a:buFont typeface="Trebuchet MS"/>
              <a:buNone/>
            </a:pPr>
            <a:r>
              <a:rPr b="1" i="0" lang="it-IT" sz="4400" u="none" cap="none" strike="noStrike">
                <a:solidFill>
                  <a:srgbClr val="C00000"/>
                </a:solidFill>
                <a:latin typeface="Trebuchet MS"/>
                <a:ea typeface="Trebuchet MS"/>
                <a:cs typeface="Trebuchet MS"/>
                <a:sym typeface="Trebuchet MS"/>
              </a:rPr>
              <a:t>Financial procedures</a:t>
            </a:r>
            <a:endParaRPr b="1" i="0" sz="2800" u="none" cap="none" strike="noStrike">
              <a:solidFill>
                <a:srgbClr val="AB3C19"/>
              </a:solidFill>
              <a:latin typeface="Trebuchet MS"/>
              <a:ea typeface="Trebuchet MS"/>
              <a:cs typeface="Trebuchet MS"/>
              <a:sym typeface="Trebuchet MS"/>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alpha val="0"/>
          </a:schemeClr>
        </a:solidFill>
      </p:bgPr>
    </p:bg>
    <p:spTree>
      <p:nvGrpSpPr>
        <p:cNvPr id="191" name="Shape 191"/>
        <p:cNvGrpSpPr/>
        <p:nvPr/>
      </p:nvGrpSpPr>
      <p:grpSpPr>
        <a:xfrm>
          <a:off x="0" y="0"/>
          <a:ext cx="0" cy="0"/>
          <a:chOff x="0" y="0"/>
          <a:chExt cx="0" cy="0"/>
        </a:xfrm>
      </p:grpSpPr>
      <p:sp>
        <p:nvSpPr>
          <p:cNvPr id="192" name="Google Shape;192;p3"/>
          <p:cNvSpPr txBox="1"/>
          <p:nvPr>
            <p:ph type="title"/>
          </p:nvPr>
        </p:nvSpPr>
        <p:spPr>
          <a:xfrm>
            <a:off x="554181" y="2715490"/>
            <a:ext cx="5264727" cy="1175013"/>
          </a:xfrm>
          <a:prstGeom prst="rect">
            <a:avLst/>
          </a:prstGeom>
          <a:noFill/>
          <a:ln>
            <a:noFill/>
          </a:ln>
        </p:spPr>
        <p:txBody>
          <a:bodyPr anchorCtr="0" anchor="ctr" bIns="45700" lIns="91425" spcFirstLastPara="1" rIns="91425" wrap="square" tIns="45700">
            <a:normAutofit/>
          </a:bodyPr>
          <a:lstStyle/>
          <a:p>
            <a:pPr indent="0" lvl="0" marL="0" rtl="0" algn="r">
              <a:spcBef>
                <a:spcPts val="0"/>
              </a:spcBef>
              <a:spcAft>
                <a:spcPts val="0"/>
              </a:spcAft>
              <a:buClr>
                <a:srgbClr val="3F7818"/>
              </a:buClr>
              <a:buSzPts val="3600"/>
              <a:buFont typeface="Trebuchet MS"/>
              <a:buNone/>
            </a:pPr>
            <a:r>
              <a:rPr b="1" lang="it-IT" sz="3600">
                <a:solidFill>
                  <a:srgbClr val="3F7818"/>
                </a:solidFill>
              </a:rPr>
              <a:t>Duration of the project</a:t>
            </a:r>
            <a:br>
              <a:rPr b="1" lang="it-IT" sz="3600">
                <a:solidFill>
                  <a:schemeClr val="lt1"/>
                </a:solidFill>
              </a:rPr>
            </a:br>
            <a:endParaRPr b="1" sz="3600">
              <a:solidFill>
                <a:schemeClr val="lt1"/>
              </a:solidFill>
            </a:endParaRPr>
          </a:p>
        </p:txBody>
      </p:sp>
      <p:sp>
        <p:nvSpPr>
          <p:cNvPr id="193" name="Google Shape;193;p3"/>
          <p:cNvSpPr txBox="1"/>
          <p:nvPr>
            <p:ph idx="1" type="body"/>
          </p:nvPr>
        </p:nvSpPr>
        <p:spPr>
          <a:xfrm>
            <a:off x="6096000" y="767082"/>
            <a:ext cx="3896191" cy="5071828"/>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SzPts val="2560"/>
              <a:buNone/>
            </a:pPr>
            <a:r>
              <a:rPr b="1" lang="it-IT" sz="3200">
                <a:solidFill>
                  <a:srgbClr val="3F7818"/>
                </a:solidFill>
              </a:rPr>
              <a:t>36 months</a:t>
            </a:r>
            <a:endParaRPr/>
          </a:p>
          <a:p>
            <a:pPr indent="0" lvl="0" marL="0" rtl="0" algn="l">
              <a:spcBef>
                <a:spcPts val="1000"/>
              </a:spcBef>
              <a:spcAft>
                <a:spcPts val="0"/>
              </a:spcAft>
              <a:buSzPts val="2240"/>
              <a:buNone/>
            </a:pPr>
            <a:r>
              <a:rPr b="1" lang="it-IT" sz="2800">
                <a:solidFill>
                  <a:schemeClr val="dk1"/>
                </a:solidFill>
              </a:rPr>
              <a:t>November, 1</a:t>
            </a:r>
            <a:r>
              <a:rPr b="1" baseline="30000" lang="it-IT" sz="2800">
                <a:solidFill>
                  <a:schemeClr val="dk1"/>
                </a:solidFill>
              </a:rPr>
              <a:t>st</a:t>
            </a:r>
            <a:r>
              <a:rPr b="1" lang="it-IT" sz="2800">
                <a:solidFill>
                  <a:schemeClr val="dk1"/>
                </a:solidFill>
              </a:rPr>
              <a:t>  2020</a:t>
            </a:r>
            <a:endParaRPr b="1" sz="2800">
              <a:solidFill>
                <a:schemeClr val="dk1"/>
              </a:solidFill>
            </a:endParaRPr>
          </a:p>
          <a:p>
            <a:pPr indent="0" lvl="0" marL="0" rtl="0" algn="l">
              <a:spcBef>
                <a:spcPts val="1000"/>
              </a:spcBef>
              <a:spcAft>
                <a:spcPts val="0"/>
              </a:spcAft>
              <a:buSzPts val="2240"/>
              <a:buNone/>
            </a:pPr>
            <a:r>
              <a:rPr b="1" lang="it-IT" sz="2800">
                <a:solidFill>
                  <a:schemeClr val="dk1"/>
                </a:solidFill>
              </a:rPr>
              <a:t>October 31</a:t>
            </a:r>
            <a:r>
              <a:rPr b="1" baseline="30000" lang="it-IT" sz="2800">
                <a:solidFill>
                  <a:schemeClr val="dk1"/>
                </a:solidFill>
              </a:rPr>
              <a:t>st</a:t>
            </a:r>
            <a:r>
              <a:rPr b="1" lang="it-IT" sz="2800">
                <a:solidFill>
                  <a:schemeClr val="dk1"/>
                </a:solidFill>
              </a:rPr>
              <a:t>  2023</a:t>
            </a:r>
            <a:endParaRPr b="1" sz="2800">
              <a:solidFill>
                <a:schemeClr val="dk1"/>
              </a:solidFill>
            </a:endParaRPr>
          </a:p>
          <a:p>
            <a:pPr indent="0" lvl="0" marL="0" rtl="0" algn="l">
              <a:spcBef>
                <a:spcPts val="1000"/>
              </a:spcBef>
              <a:spcAft>
                <a:spcPts val="0"/>
              </a:spcAft>
              <a:buSzPts val="2240"/>
              <a:buNone/>
            </a:pPr>
            <a:r>
              <a:t/>
            </a:r>
            <a:endParaRPr sz="2800">
              <a:solidFill>
                <a:srgbClr val="B6E995"/>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8" name="Shape 198"/>
        <p:cNvGrpSpPr/>
        <p:nvPr/>
      </p:nvGrpSpPr>
      <p:grpSpPr>
        <a:xfrm>
          <a:off x="0" y="0"/>
          <a:ext cx="0" cy="0"/>
          <a:chOff x="0" y="0"/>
          <a:chExt cx="0" cy="0"/>
        </a:xfrm>
      </p:grpSpPr>
      <p:sp>
        <p:nvSpPr>
          <p:cNvPr id="199" name="Google Shape;199;p4"/>
          <p:cNvSpPr txBox="1"/>
          <p:nvPr>
            <p:ph idx="1" type="body"/>
          </p:nvPr>
        </p:nvSpPr>
        <p:spPr>
          <a:xfrm>
            <a:off x="1680368" y="1719377"/>
            <a:ext cx="8831263" cy="3101975"/>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SzPts val="1280"/>
              <a:buNone/>
            </a:pPr>
            <a:r>
              <a:t/>
            </a:r>
            <a:endParaRPr b="1" sz="1600">
              <a:solidFill>
                <a:srgbClr val="6D91A0"/>
              </a:solidFill>
              <a:latin typeface="Candara"/>
              <a:ea typeface="Candara"/>
              <a:cs typeface="Candara"/>
              <a:sym typeface="Candara"/>
            </a:endParaRPr>
          </a:p>
          <a:p>
            <a:pPr indent="0" lvl="0" marL="0" rtl="0" algn="ctr">
              <a:spcBef>
                <a:spcPts val="0"/>
              </a:spcBef>
              <a:spcAft>
                <a:spcPts val="0"/>
              </a:spcAft>
              <a:buSzPts val="4320"/>
              <a:buNone/>
            </a:pPr>
            <a:r>
              <a:rPr b="1" lang="it-IT" sz="5400">
                <a:solidFill>
                  <a:srgbClr val="3F7818"/>
                </a:solidFill>
              </a:rPr>
              <a:t>EUR   932.779,00  </a:t>
            </a:r>
            <a:endParaRPr b="1" sz="5400">
              <a:solidFill>
                <a:srgbClr val="3F7818"/>
              </a:solidFill>
            </a:endParaRPr>
          </a:p>
          <a:p>
            <a:pPr indent="0" lvl="0" marL="0" rtl="0" algn="ctr">
              <a:spcBef>
                <a:spcPts val="0"/>
              </a:spcBef>
              <a:spcAft>
                <a:spcPts val="0"/>
              </a:spcAft>
              <a:buSzPts val="1440"/>
              <a:buNone/>
            </a:pPr>
            <a:r>
              <a:t/>
            </a:r>
            <a:endParaRPr b="1">
              <a:solidFill>
                <a:srgbClr val="6D91A0"/>
              </a:solidFill>
            </a:endParaRPr>
          </a:p>
          <a:p>
            <a:pPr indent="0" lvl="0" marL="0" rtl="0" algn="ctr">
              <a:spcBef>
                <a:spcPts val="0"/>
              </a:spcBef>
              <a:spcAft>
                <a:spcPts val="0"/>
              </a:spcAft>
              <a:buSzPts val="2560"/>
              <a:buNone/>
            </a:pPr>
            <a:r>
              <a:rPr b="1" lang="it-IT" sz="3200">
                <a:solidFill>
                  <a:schemeClr val="dk1"/>
                </a:solidFill>
              </a:rPr>
              <a:t>Corresponding to 100% of total eligible costs</a:t>
            </a:r>
            <a:endParaRPr b="1" sz="3200">
              <a:solidFill>
                <a:schemeClr val="dk1"/>
              </a:solidFill>
            </a:endParaRPr>
          </a:p>
        </p:txBody>
      </p:sp>
      <p:sp>
        <p:nvSpPr>
          <p:cNvPr id="200" name="Google Shape;200;p4"/>
          <p:cNvSpPr txBox="1"/>
          <p:nvPr/>
        </p:nvSpPr>
        <p:spPr>
          <a:xfrm>
            <a:off x="1516856" y="120651"/>
            <a:ext cx="9158288" cy="769441"/>
          </a:xfrm>
          <a:prstGeom prst="rect">
            <a:avLst/>
          </a:prstGeom>
          <a:solidFill>
            <a:srgbClr val="D9F4C9"/>
          </a:solidFill>
          <a:ln cap="flat" cmpd="sng" w="9525">
            <a:solidFill>
              <a:srgbClr val="C0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it-IT" sz="4400">
                <a:solidFill>
                  <a:srgbClr val="C00000"/>
                </a:solidFill>
                <a:latin typeface="Trebuchet MS"/>
                <a:ea typeface="Trebuchet MS"/>
                <a:cs typeface="Trebuchet MS"/>
                <a:sym typeface="Trebuchet MS"/>
              </a:rPr>
              <a:t>Total EU contribution</a:t>
            </a:r>
            <a:endParaRPr b="1" sz="4400">
              <a:solidFill>
                <a:srgbClr val="C00000"/>
              </a:solidFill>
              <a:latin typeface="Trebuchet MS"/>
              <a:ea typeface="Trebuchet MS"/>
              <a:cs typeface="Trebuchet MS"/>
              <a:sym typeface="Trebuchet MS"/>
            </a:endParaRPr>
          </a:p>
        </p:txBody>
      </p:sp>
      <p:pic>
        <p:nvPicPr>
          <p:cNvPr descr="Risultati immagini per EURO" id="201" name="Google Shape;201;p4"/>
          <p:cNvPicPr preferRelativeResize="0"/>
          <p:nvPr/>
        </p:nvPicPr>
        <p:blipFill rotWithShape="1">
          <a:blip r:embed="rId3">
            <a:alphaModFix/>
          </a:blip>
          <a:srcRect b="0" l="0" r="0" t="0"/>
          <a:stretch/>
        </p:blipFill>
        <p:spPr>
          <a:xfrm>
            <a:off x="9147969" y="0"/>
            <a:ext cx="1200150" cy="119062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sp>
        <p:nvSpPr>
          <p:cNvPr id="207" name="Google Shape;207;p5"/>
          <p:cNvSpPr txBox="1"/>
          <p:nvPr/>
        </p:nvSpPr>
        <p:spPr>
          <a:xfrm>
            <a:off x="1516856" y="131606"/>
            <a:ext cx="9158288" cy="523220"/>
          </a:xfrm>
          <a:prstGeom prst="rect">
            <a:avLst/>
          </a:prstGeom>
          <a:solidFill>
            <a:srgbClr val="D9F4C9"/>
          </a:solidFill>
          <a:ln cap="flat" cmpd="sng" w="9525">
            <a:solidFill>
              <a:srgbClr val="C0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it-IT" sz="2800">
                <a:solidFill>
                  <a:srgbClr val="C00000"/>
                </a:solidFill>
                <a:latin typeface="Trebuchet MS"/>
                <a:ea typeface="Trebuchet MS"/>
                <a:cs typeface="Trebuchet MS"/>
                <a:sym typeface="Trebuchet MS"/>
              </a:rPr>
              <a:t>Approved Budget</a:t>
            </a:r>
            <a:endParaRPr/>
          </a:p>
        </p:txBody>
      </p:sp>
      <p:graphicFrame>
        <p:nvGraphicFramePr>
          <p:cNvPr id="208" name="Google Shape;208;p5"/>
          <p:cNvGraphicFramePr/>
          <p:nvPr/>
        </p:nvGraphicFramePr>
        <p:xfrm>
          <a:off x="561702" y="863356"/>
          <a:ext cx="3000000" cy="3000000"/>
        </p:xfrm>
        <a:graphic>
          <a:graphicData uri="http://schemas.openxmlformats.org/drawingml/2006/table">
            <a:tbl>
              <a:tblPr bandRow="1" firstRow="1">
                <a:noFill/>
                <a:tableStyleId>{F7BD7978-8ED1-4723-9568-A8CF003FD922}</a:tableStyleId>
              </a:tblPr>
              <a:tblGrid>
                <a:gridCol w="3691650"/>
                <a:gridCol w="2355275"/>
                <a:gridCol w="2854025"/>
                <a:gridCol w="2620500"/>
              </a:tblGrid>
              <a:tr h="591375">
                <a:tc>
                  <a:txBody>
                    <a:bodyPr/>
                    <a:lstStyle/>
                    <a:p>
                      <a:pPr indent="0" lvl="0" marL="0" marR="0" rtl="0" algn="ctr">
                        <a:spcBef>
                          <a:spcPts val="0"/>
                        </a:spcBef>
                        <a:spcAft>
                          <a:spcPts val="0"/>
                        </a:spcAft>
                        <a:buNone/>
                      </a:pPr>
                      <a:r>
                        <a:rPr b="1" i="0" lang="it-IT" sz="1600" u="none" cap="none" strike="noStrike">
                          <a:solidFill>
                            <a:schemeClr val="lt1"/>
                          </a:solidFill>
                          <a:latin typeface="Trebuchet MS"/>
                          <a:ea typeface="Trebuchet MS"/>
                          <a:cs typeface="Trebuchet MS"/>
                          <a:sym typeface="Trebuchet MS"/>
                        </a:rPr>
                        <a:t>Partner name</a:t>
                      </a:r>
                      <a:endParaRPr b="1" i="0" sz="1600" u="none" cap="none" strike="noStrike">
                        <a:solidFill>
                          <a:schemeClr val="lt1"/>
                        </a:solidFill>
                        <a:latin typeface="Trebuchet MS"/>
                        <a:ea typeface="Trebuchet MS"/>
                        <a:cs typeface="Trebuchet MS"/>
                        <a:sym typeface="Trebuchet MS"/>
                      </a:endParaRPr>
                    </a:p>
                  </a:txBody>
                  <a:tcPr marT="9525" marB="0" marR="9525" marL="9525"/>
                </a:tc>
                <a:tc>
                  <a:txBody>
                    <a:bodyPr/>
                    <a:lstStyle/>
                    <a:p>
                      <a:pPr indent="0" lvl="0" marL="0" marR="0" rtl="0" algn="ctr">
                        <a:spcBef>
                          <a:spcPts val="0"/>
                        </a:spcBef>
                        <a:spcAft>
                          <a:spcPts val="0"/>
                        </a:spcAft>
                        <a:buNone/>
                      </a:pPr>
                      <a:r>
                        <a:rPr b="1" i="0" lang="it-IT" sz="1600" u="none" cap="none" strike="noStrike">
                          <a:solidFill>
                            <a:schemeClr val="lt1"/>
                          </a:solidFill>
                          <a:latin typeface="Trebuchet MS"/>
                          <a:ea typeface="Trebuchet MS"/>
                          <a:cs typeface="Trebuchet MS"/>
                          <a:sym typeface="Trebuchet MS"/>
                        </a:rPr>
                        <a:t>Country</a:t>
                      </a:r>
                      <a:endParaRPr b="1" i="0" sz="1600" u="none" cap="none" strike="noStrike">
                        <a:solidFill>
                          <a:schemeClr val="lt1"/>
                        </a:solidFill>
                        <a:latin typeface="Trebuchet MS"/>
                        <a:ea typeface="Trebuchet MS"/>
                        <a:cs typeface="Trebuchet MS"/>
                        <a:sym typeface="Trebuchet MS"/>
                      </a:endParaRPr>
                    </a:p>
                  </a:txBody>
                  <a:tcPr marT="9525" marB="0" marR="9525" marL="9525" anchor="b"/>
                </a:tc>
                <a:tc>
                  <a:txBody>
                    <a:bodyPr/>
                    <a:lstStyle/>
                    <a:p>
                      <a:pPr indent="0" lvl="0" marL="0" marR="0" rtl="0" algn="ctr">
                        <a:lnSpc>
                          <a:spcPct val="100000"/>
                        </a:lnSpc>
                        <a:spcBef>
                          <a:spcPts val="0"/>
                        </a:spcBef>
                        <a:spcAft>
                          <a:spcPts val="0"/>
                        </a:spcAft>
                        <a:buClr>
                          <a:schemeClr val="lt1"/>
                        </a:buClr>
                        <a:buSzPts val="1600"/>
                        <a:buFont typeface="Trebuchet MS"/>
                        <a:buNone/>
                      </a:pPr>
                      <a:r>
                        <a:rPr b="1" i="0" lang="it-IT" sz="1600" u="none" cap="none" strike="noStrike">
                          <a:solidFill>
                            <a:schemeClr val="lt1"/>
                          </a:solidFill>
                          <a:latin typeface="Trebuchet MS"/>
                          <a:ea typeface="Trebuchet MS"/>
                          <a:cs typeface="Trebuchet MS"/>
                          <a:sym typeface="Trebuchet MS"/>
                        </a:rPr>
                        <a:t> </a:t>
                      </a:r>
                      <a:r>
                        <a:rPr b="1" lang="it-IT" sz="1600" u="none" cap="none" strike="noStrike">
                          <a:solidFill>
                            <a:schemeClr val="lt1"/>
                          </a:solidFill>
                          <a:latin typeface="Trebuchet MS"/>
                          <a:ea typeface="Trebuchet MS"/>
                          <a:cs typeface="Trebuchet MS"/>
                          <a:sym typeface="Trebuchet MS"/>
                        </a:rPr>
                        <a:t>Project Implementation Support</a:t>
                      </a:r>
                      <a:endParaRPr b="1" i="0" sz="1600" u="none" cap="none" strike="noStrike">
                        <a:solidFill>
                          <a:schemeClr val="lt1"/>
                        </a:solidFill>
                        <a:latin typeface="Trebuchet MS"/>
                        <a:ea typeface="Trebuchet MS"/>
                        <a:cs typeface="Trebuchet MS"/>
                        <a:sym typeface="Trebuchet MS"/>
                      </a:endParaRPr>
                    </a:p>
                    <a:p>
                      <a:pPr indent="0" lvl="0" marL="0" marR="0" rtl="0" algn="ctr">
                        <a:spcBef>
                          <a:spcPts val="0"/>
                        </a:spcBef>
                        <a:spcAft>
                          <a:spcPts val="0"/>
                        </a:spcAft>
                        <a:buNone/>
                      </a:pPr>
                      <a:r>
                        <a:t/>
                      </a:r>
                      <a:endParaRPr b="1" i="0" sz="1600" u="none" cap="none" strike="noStrike">
                        <a:solidFill>
                          <a:schemeClr val="lt1"/>
                        </a:solidFill>
                        <a:latin typeface="Trebuchet MS"/>
                        <a:ea typeface="Trebuchet MS"/>
                        <a:cs typeface="Trebuchet MS"/>
                        <a:sym typeface="Trebuchet MS"/>
                      </a:endParaRPr>
                    </a:p>
                  </a:txBody>
                  <a:tcPr marT="9525" marB="0" marR="9525" marL="9525" anchor="b"/>
                </a:tc>
                <a:tc>
                  <a:txBody>
                    <a:bodyPr/>
                    <a:lstStyle/>
                    <a:p>
                      <a:pPr indent="0" lvl="0" marL="0" marR="0" rtl="0" algn="ctr">
                        <a:lnSpc>
                          <a:spcPct val="100000"/>
                        </a:lnSpc>
                        <a:spcBef>
                          <a:spcPts val="0"/>
                        </a:spcBef>
                        <a:spcAft>
                          <a:spcPts val="0"/>
                        </a:spcAft>
                        <a:buClr>
                          <a:schemeClr val="lt1"/>
                        </a:buClr>
                        <a:buSzPts val="1600"/>
                        <a:buFont typeface="Trebuchet MS"/>
                        <a:buNone/>
                      </a:pPr>
                      <a:r>
                        <a:rPr b="1" lang="it-IT" sz="1600" u="none" cap="none" strike="noStrike">
                          <a:solidFill>
                            <a:schemeClr val="lt1"/>
                          </a:solidFill>
                          <a:latin typeface="Trebuchet MS"/>
                          <a:ea typeface="Trebuchet MS"/>
                          <a:cs typeface="Trebuchet MS"/>
                          <a:sym typeface="Trebuchet MS"/>
                        </a:rPr>
                        <a:t>TOTAL GRANT</a:t>
                      </a:r>
                      <a:endParaRPr b="1" i="0" sz="1600" u="none" cap="none" strike="noStrike">
                        <a:solidFill>
                          <a:schemeClr val="lt1"/>
                        </a:solidFill>
                        <a:latin typeface="Trebuchet MS"/>
                        <a:ea typeface="Trebuchet MS"/>
                        <a:cs typeface="Trebuchet MS"/>
                        <a:sym typeface="Trebuchet MS"/>
                      </a:endParaRPr>
                    </a:p>
                    <a:p>
                      <a:pPr indent="0" lvl="0" marL="0" marR="0" rtl="0" algn="ctr">
                        <a:spcBef>
                          <a:spcPts val="0"/>
                        </a:spcBef>
                        <a:spcAft>
                          <a:spcPts val="0"/>
                        </a:spcAft>
                        <a:buNone/>
                      </a:pPr>
                      <a:r>
                        <a:t/>
                      </a:r>
                      <a:endParaRPr b="1" i="0" sz="1600" u="none" cap="none" strike="noStrike">
                        <a:solidFill>
                          <a:schemeClr val="lt1"/>
                        </a:solidFill>
                        <a:latin typeface="Trebuchet MS"/>
                        <a:ea typeface="Trebuchet MS"/>
                        <a:cs typeface="Trebuchet MS"/>
                        <a:sym typeface="Trebuchet MS"/>
                      </a:endParaRPr>
                    </a:p>
                  </a:txBody>
                  <a:tcPr marT="9525" marB="0" marR="9525" marL="9525" anchor="b"/>
                </a:tc>
              </a:tr>
              <a:tr h="354025">
                <a:tc>
                  <a:txBody>
                    <a:bodyPr/>
                    <a:lstStyle/>
                    <a:p>
                      <a:pPr indent="0" lvl="0" marL="0" marR="0" rtl="0" algn="ctr">
                        <a:spcBef>
                          <a:spcPts val="0"/>
                        </a:spcBef>
                        <a:spcAft>
                          <a:spcPts val="0"/>
                        </a:spcAft>
                        <a:buNone/>
                      </a:pPr>
                      <a:r>
                        <a:rPr b="1" i="0" lang="it-IT" sz="1600" u="none" cap="none" strike="noStrike">
                          <a:solidFill>
                            <a:srgbClr val="000000"/>
                          </a:solidFill>
                          <a:latin typeface="Trebuchet MS"/>
                          <a:ea typeface="Trebuchet MS"/>
                          <a:cs typeface="Trebuchet MS"/>
                          <a:sym typeface="Trebuchet MS"/>
                        </a:rPr>
                        <a:t>Università degli Studi di Foggia (UNIFG)</a:t>
                      </a:r>
                      <a:endParaRPr/>
                    </a:p>
                  </a:txBody>
                  <a:tcPr marT="9525" marB="0" marR="9525" marL="9525" anchor="b"/>
                </a:tc>
                <a:tc>
                  <a:txBody>
                    <a:bodyPr/>
                    <a:lstStyle/>
                    <a:p>
                      <a:pPr indent="0" lvl="0" marL="0" marR="0" rtl="0" algn="ctr">
                        <a:spcBef>
                          <a:spcPts val="0"/>
                        </a:spcBef>
                        <a:spcAft>
                          <a:spcPts val="0"/>
                        </a:spcAft>
                        <a:buNone/>
                      </a:pPr>
                      <a:r>
                        <a:rPr b="1" i="0" lang="it-IT" sz="1600" u="none" cap="none" strike="noStrike">
                          <a:solidFill>
                            <a:srgbClr val="000000"/>
                          </a:solidFill>
                          <a:latin typeface="Trebuchet MS"/>
                          <a:ea typeface="Trebuchet MS"/>
                          <a:cs typeface="Trebuchet MS"/>
                          <a:sym typeface="Trebuchet MS"/>
                        </a:rPr>
                        <a:t>Italy</a:t>
                      </a:r>
                      <a:endParaRPr/>
                    </a:p>
                  </a:txBody>
                  <a:tcPr marT="9525" marB="0" marR="9525" marL="9525" anchor="b"/>
                </a:tc>
                <a:tc>
                  <a:txBody>
                    <a:bodyPr/>
                    <a:lstStyle/>
                    <a:p>
                      <a:pPr indent="0" lvl="0" marL="0" marR="0" rtl="0" algn="ctr">
                        <a:spcBef>
                          <a:spcPts val="0"/>
                        </a:spcBef>
                        <a:spcAft>
                          <a:spcPts val="0"/>
                        </a:spcAft>
                        <a:buNone/>
                      </a:pPr>
                      <a:r>
                        <a:rPr b="0" i="0" lang="it-IT" sz="1600" u="none" cap="none" strike="noStrike">
                          <a:solidFill>
                            <a:srgbClr val="000000"/>
                          </a:solidFill>
                          <a:latin typeface="Trebuchet MS"/>
                          <a:ea typeface="Trebuchet MS"/>
                          <a:cs typeface="Trebuchet MS"/>
                          <a:sym typeface="Trebuchet MS"/>
                        </a:rPr>
                        <a:t>187.552,00 </a:t>
                      </a:r>
                      <a:endParaRPr b="0" i="0" sz="1600" u="none" cap="none" strike="noStrike">
                        <a:solidFill>
                          <a:srgbClr val="000000"/>
                        </a:solidFill>
                        <a:latin typeface="Trebuchet MS"/>
                        <a:ea typeface="Trebuchet MS"/>
                        <a:cs typeface="Trebuchet MS"/>
                        <a:sym typeface="Trebuchet MS"/>
                      </a:endParaRPr>
                    </a:p>
                  </a:txBody>
                  <a:tcPr marT="9525" marB="0" marR="9525" marL="9525"/>
                </a:tc>
                <a:tc>
                  <a:txBody>
                    <a:bodyPr/>
                    <a:lstStyle/>
                    <a:p>
                      <a:pPr indent="0" lvl="0" marL="0" marR="0" rtl="0" algn="ctr">
                        <a:spcBef>
                          <a:spcPts val="0"/>
                        </a:spcBef>
                        <a:spcAft>
                          <a:spcPts val="0"/>
                        </a:spcAft>
                        <a:buNone/>
                      </a:pPr>
                      <a:r>
                        <a:rPr b="0" i="0" lang="it-IT" sz="1600" u="none" cap="none" strike="noStrike">
                          <a:solidFill>
                            <a:srgbClr val="000000"/>
                          </a:solidFill>
                          <a:latin typeface="Trebuchet MS"/>
                          <a:ea typeface="Trebuchet MS"/>
                          <a:cs typeface="Trebuchet MS"/>
                          <a:sym typeface="Trebuchet MS"/>
                        </a:rPr>
                        <a:t>187.552,00 </a:t>
                      </a:r>
                      <a:endParaRPr b="0" i="0" sz="1600" u="none" cap="none" strike="noStrike">
                        <a:solidFill>
                          <a:srgbClr val="000000"/>
                        </a:solidFill>
                        <a:latin typeface="Trebuchet MS"/>
                        <a:ea typeface="Trebuchet MS"/>
                        <a:cs typeface="Trebuchet MS"/>
                        <a:sym typeface="Trebuchet MS"/>
                      </a:endParaRPr>
                    </a:p>
                  </a:txBody>
                  <a:tcPr marT="9525" marB="0" marR="9525" marL="9525"/>
                </a:tc>
              </a:tr>
              <a:tr h="354025">
                <a:tc>
                  <a:txBody>
                    <a:bodyPr/>
                    <a:lstStyle/>
                    <a:p>
                      <a:pPr indent="0" lvl="0" marL="0" marR="0" rtl="0" algn="ctr">
                        <a:spcBef>
                          <a:spcPts val="0"/>
                        </a:spcBef>
                        <a:spcAft>
                          <a:spcPts val="0"/>
                        </a:spcAft>
                        <a:buNone/>
                      </a:pPr>
                      <a:r>
                        <a:rPr b="1" i="0" lang="it-IT" sz="1600" u="none" cap="none" strike="noStrike">
                          <a:solidFill>
                            <a:srgbClr val="000000"/>
                          </a:solidFill>
                          <a:latin typeface="Trebuchet MS"/>
                          <a:ea typeface="Trebuchet MS"/>
                          <a:cs typeface="Trebuchet MS"/>
                          <a:sym typeface="Trebuchet MS"/>
                        </a:rPr>
                        <a:t>University Clinic Hospital of Barcelona (HUBc)</a:t>
                      </a:r>
                      <a:endParaRPr/>
                    </a:p>
                  </a:txBody>
                  <a:tcPr marT="9525" marB="0" marR="9525" marL="9525" anchor="b"/>
                </a:tc>
                <a:tc>
                  <a:txBody>
                    <a:bodyPr/>
                    <a:lstStyle/>
                    <a:p>
                      <a:pPr indent="0" lvl="0" marL="0" marR="0" rtl="0" algn="ctr">
                        <a:spcBef>
                          <a:spcPts val="0"/>
                        </a:spcBef>
                        <a:spcAft>
                          <a:spcPts val="0"/>
                        </a:spcAft>
                        <a:buNone/>
                      </a:pPr>
                      <a:r>
                        <a:rPr b="1" i="0" lang="it-IT" sz="1600" u="none" cap="none" strike="noStrike">
                          <a:solidFill>
                            <a:srgbClr val="000000"/>
                          </a:solidFill>
                          <a:latin typeface="Trebuchet MS"/>
                          <a:ea typeface="Trebuchet MS"/>
                          <a:cs typeface="Trebuchet MS"/>
                          <a:sym typeface="Trebuchet MS"/>
                        </a:rPr>
                        <a:t>Spain</a:t>
                      </a:r>
                      <a:endParaRPr/>
                    </a:p>
                  </a:txBody>
                  <a:tcPr marT="9525" marB="0" marR="9525" marL="9525" anchor="b"/>
                </a:tc>
                <a:tc>
                  <a:txBody>
                    <a:bodyPr/>
                    <a:lstStyle/>
                    <a:p>
                      <a:pPr indent="0" lvl="0" marL="0" marR="0" rtl="0" algn="ctr">
                        <a:spcBef>
                          <a:spcPts val="0"/>
                        </a:spcBef>
                        <a:spcAft>
                          <a:spcPts val="0"/>
                        </a:spcAft>
                        <a:buNone/>
                      </a:pPr>
                      <a:r>
                        <a:rPr b="0" i="0" lang="it-IT" sz="1600" u="none" cap="none" strike="noStrike">
                          <a:solidFill>
                            <a:srgbClr val="000000"/>
                          </a:solidFill>
                          <a:latin typeface="Trebuchet MS"/>
                          <a:ea typeface="Trebuchet MS"/>
                          <a:cs typeface="Trebuchet MS"/>
                          <a:sym typeface="Trebuchet MS"/>
                        </a:rPr>
                        <a:t>93.851,00 </a:t>
                      </a:r>
                      <a:endParaRPr b="0" i="0" sz="1600" u="none" cap="none" strike="noStrike">
                        <a:solidFill>
                          <a:srgbClr val="000000"/>
                        </a:solidFill>
                        <a:latin typeface="Trebuchet MS"/>
                        <a:ea typeface="Trebuchet MS"/>
                        <a:cs typeface="Trebuchet MS"/>
                        <a:sym typeface="Trebuchet MS"/>
                      </a:endParaRPr>
                    </a:p>
                  </a:txBody>
                  <a:tcPr marT="9525" marB="0" marR="9525" marL="9525"/>
                </a:tc>
                <a:tc>
                  <a:txBody>
                    <a:bodyPr/>
                    <a:lstStyle/>
                    <a:p>
                      <a:pPr indent="0" lvl="0" marL="0" marR="0" rtl="0" algn="ctr">
                        <a:spcBef>
                          <a:spcPts val="0"/>
                        </a:spcBef>
                        <a:spcAft>
                          <a:spcPts val="0"/>
                        </a:spcAft>
                        <a:buNone/>
                      </a:pPr>
                      <a:r>
                        <a:rPr b="0" i="0" lang="it-IT" sz="1600" u="none" cap="none" strike="noStrike">
                          <a:solidFill>
                            <a:srgbClr val="000000"/>
                          </a:solidFill>
                          <a:latin typeface="Trebuchet MS"/>
                          <a:ea typeface="Trebuchet MS"/>
                          <a:cs typeface="Trebuchet MS"/>
                          <a:sym typeface="Trebuchet MS"/>
                        </a:rPr>
                        <a:t>93.851,00 </a:t>
                      </a:r>
                      <a:endParaRPr b="0" i="0" sz="1600" u="none" cap="none" strike="noStrike">
                        <a:solidFill>
                          <a:srgbClr val="000000"/>
                        </a:solidFill>
                        <a:latin typeface="Trebuchet MS"/>
                        <a:ea typeface="Trebuchet MS"/>
                        <a:cs typeface="Trebuchet MS"/>
                        <a:sym typeface="Trebuchet MS"/>
                      </a:endParaRPr>
                    </a:p>
                  </a:txBody>
                  <a:tcPr marT="9525" marB="0" marR="9525" marL="9525"/>
                </a:tc>
              </a:tr>
              <a:tr h="354025">
                <a:tc>
                  <a:txBody>
                    <a:bodyPr/>
                    <a:lstStyle/>
                    <a:p>
                      <a:pPr indent="0" lvl="0" marL="0" marR="0" rtl="0" algn="ctr">
                        <a:spcBef>
                          <a:spcPts val="0"/>
                        </a:spcBef>
                        <a:spcAft>
                          <a:spcPts val="0"/>
                        </a:spcAft>
                        <a:buNone/>
                      </a:pPr>
                      <a:r>
                        <a:rPr b="1" i="0" lang="it-IT" sz="1600" u="none" cap="none" strike="noStrike">
                          <a:solidFill>
                            <a:srgbClr val="000000"/>
                          </a:solidFill>
                          <a:latin typeface="Trebuchet MS"/>
                          <a:ea typeface="Trebuchet MS"/>
                          <a:cs typeface="Trebuchet MS"/>
                          <a:sym typeface="Trebuchet MS"/>
                        </a:rPr>
                        <a:t>“Prof Dr CC Iliescu” Emergency Institute for Cardiovascular Diseases (EICD)</a:t>
                      </a:r>
                      <a:endParaRPr/>
                    </a:p>
                  </a:txBody>
                  <a:tcPr marT="9525" marB="0" marR="9525" marL="9525" anchor="b"/>
                </a:tc>
                <a:tc>
                  <a:txBody>
                    <a:bodyPr/>
                    <a:lstStyle/>
                    <a:p>
                      <a:pPr indent="0" lvl="0" marL="0" marR="0" rtl="0" algn="ctr">
                        <a:spcBef>
                          <a:spcPts val="0"/>
                        </a:spcBef>
                        <a:spcAft>
                          <a:spcPts val="0"/>
                        </a:spcAft>
                        <a:buNone/>
                      </a:pPr>
                      <a:r>
                        <a:rPr b="1" i="0" lang="it-IT" sz="1600" u="none" cap="none" strike="noStrike">
                          <a:solidFill>
                            <a:srgbClr val="000000"/>
                          </a:solidFill>
                          <a:latin typeface="Trebuchet MS"/>
                          <a:ea typeface="Trebuchet MS"/>
                          <a:cs typeface="Trebuchet MS"/>
                          <a:sym typeface="Trebuchet MS"/>
                        </a:rPr>
                        <a:t>Romania</a:t>
                      </a:r>
                      <a:endParaRPr/>
                    </a:p>
                  </a:txBody>
                  <a:tcPr marT="9525" marB="0" marR="9525" marL="9525" anchor="b"/>
                </a:tc>
                <a:tc>
                  <a:txBody>
                    <a:bodyPr/>
                    <a:lstStyle/>
                    <a:p>
                      <a:pPr indent="0" lvl="0" marL="0" marR="0" rtl="0" algn="ctr">
                        <a:spcBef>
                          <a:spcPts val="0"/>
                        </a:spcBef>
                        <a:spcAft>
                          <a:spcPts val="0"/>
                        </a:spcAft>
                        <a:buNone/>
                      </a:pPr>
                      <a:r>
                        <a:rPr b="0" i="0" lang="it-IT" sz="1600" u="none" cap="none" strike="noStrike">
                          <a:solidFill>
                            <a:srgbClr val="000000"/>
                          </a:solidFill>
                          <a:latin typeface="Trebuchet MS"/>
                          <a:ea typeface="Trebuchet MS"/>
                          <a:cs typeface="Trebuchet MS"/>
                          <a:sym typeface="Trebuchet MS"/>
                        </a:rPr>
                        <a:t>53.976,00 </a:t>
                      </a:r>
                      <a:endParaRPr b="0" i="0" sz="1600" u="none" cap="none" strike="noStrike">
                        <a:solidFill>
                          <a:srgbClr val="000000"/>
                        </a:solidFill>
                        <a:latin typeface="Trebuchet MS"/>
                        <a:ea typeface="Trebuchet MS"/>
                        <a:cs typeface="Trebuchet MS"/>
                        <a:sym typeface="Trebuchet MS"/>
                      </a:endParaRPr>
                    </a:p>
                  </a:txBody>
                  <a:tcPr marT="9525" marB="0" marR="9525" marL="9525"/>
                </a:tc>
                <a:tc>
                  <a:txBody>
                    <a:bodyPr/>
                    <a:lstStyle/>
                    <a:p>
                      <a:pPr indent="0" lvl="0" marL="0" marR="0" rtl="0" algn="ctr">
                        <a:spcBef>
                          <a:spcPts val="0"/>
                        </a:spcBef>
                        <a:spcAft>
                          <a:spcPts val="0"/>
                        </a:spcAft>
                        <a:buNone/>
                      </a:pPr>
                      <a:r>
                        <a:rPr b="0" i="0" lang="it-IT" sz="1600" u="none" cap="none" strike="noStrike">
                          <a:solidFill>
                            <a:srgbClr val="000000"/>
                          </a:solidFill>
                          <a:latin typeface="Trebuchet MS"/>
                          <a:ea typeface="Trebuchet MS"/>
                          <a:cs typeface="Trebuchet MS"/>
                          <a:sym typeface="Trebuchet MS"/>
                        </a:rPr>
                        <a:t>53.976,00 </a:t>
                      </a:r>
                      <a:endParaRPr b="0" i="0" sz="1600" u="none" cap="none" strike="noStrike">
                        <a:solidFill>
                          <a:srgbClr val="000000"/>
                        </a:solidFill>
                        <a:latin typeface="Trebuchet MS"/>
                        <a:ea typeface="Trebuchet MS"/>
                        <a:cs typeface="Trebuchet MS"/>
                        <a:sym typeface="Trebuchet MS"/>
                      </a:endParaRPr>
                    </a:p>
                  </a:txBody>
                  <a:tcPr marT="9525" marB="0" marR="9525" marL="9525"/>
                </a:tc>
              </a:tr>
              <a:tr h="354025">
                <a:tc>
                  <a:txBody>
                    <a:bodyPr/>
                    <a:lstStyle/>
                    <a:p>
                      <a:pPr indent="0" lvl="0" marL="0" marR="0" rtl="0" algn="ctr">
                        <a:spcBef>
                          <a:spcPts val="0"/>
                        </a:spcBef>
                        <a:spcAft>
                          <a:spcPts val="0"/>
                        </a:spcAft>
                        <a:buNone/>
                      </a:pPr>
                      <a:r>
                        <a:rPr b="1" i="0" lang="it-IT" sz="1600" u="none" cap="none" strike="noStrike">
                          <a:solidFill>
                            <a:srgbClr val="000000"/>
                          </a:solidFill>
                          <a:latin typeface="Trebuchet MS"/>
                          <a:ea typeface="Trebuchet MS"/>
                          <a:cs typeface="Trebuchet MS"/>
                          <a:sym typeface="Trebuchet MS"/>
                        </a:rPr>
                        <a:t>Ludwig-Maximilians University of Munich (LMU)</a:t>
                      </a:r>
                      <a:endParaRPr/>
                    </a:p>
                  </a:txBody>
                  <a:tcPr marT="9525" marB="0" marR="9525" marL="9525" anchor="b"/>
                </a:tc>
                <a:tc>
                  <a:txBody>
                    <a:bodyPr/>
                    <a:lstStyle/>
                    <a:p>
                      <a:pPr indent="0" lvl="0" marL="0" marR="0" rtl="0" algn="ctr">
                        <a:spcBef>
                          <a:spcPts val="0"/>
                        </a:spcBef>
                        <a:spcAft>
                          <a:spcPts val="0"/>
                        </a:spcAft>
                        <a:buNone/>
                      </a:pPr>
                      <a:r>
                        <a:rPr b="1" i="0" lang="it-IT" sz="1600" u="none" cap="none" strike="noStrike">
                          <a:solidFill>
                            <a:srgbClr val="000000"/>
                          </a:solidFill>
                          <a:latin typeface="Trebuchet MS"/>
                          <a:ea typeface="Trebuchet MS"/>
                          <a:cs typeface="Trebuchet MS"/>
                          <a:sym typeface="Trebuchet MS"/>
                        </a:rPr>
                        <a:t>Germany</a:t>
                      </a:r>
                      <a:endParaRPr/>
                    </a:p>
                  </a:txBody>
                  <a:tcPr marT="9525" marB="0" marR="9525" marL="9525" anchor="b"/>
                </a:tc>
                <a:tc>
                  <a:txBody>
                    <a:bodyPr/>
                    <a:lstStyle/>
                    <a:p>
                      <a:pPr indent="0" lvl="0" marL="0" marR="0" rtl="0" algn="ctr">
                        <a:spcBef>
                          <a:spcPts val="0"/>
                        </a:spcBef>
                        <a:spcAft>
                          <a:spcPts val="0"/>
                        </a:spcAft>
                        <a:buNone/>
                      </a:pPr>
                      <a:r>
                        <a:rPr b="0" i="0" lang="it-IT" sz="1600" u="none" cap="none" strike="noStrike">
                          <a:solidFill>
                            <a:srgbClr val="000000"/>
                          </a:solidFill>
                          <a:latin typeface="Trebuchet MS"/>
                          <a:ea typeface="Trebuchet MS"/>
                          <a:cs typeface="Trebuchet MS"/>
                          <a:sym typeface="Trebuchet MS"/>
                        </a:rPr>
                        <a:t>141.600,00 </a:t>
                      </a:r>
                      <a:endParaRPr b="0" i="0" sz="1600" u="none" cap="none" strike="noStrike">
                        <a:solidFill>
                          <a:srgbClr val="000000"/>
                        </a:solidFill>
                        <a:latin typeface="Trebuchet MS"/>
                        <a:ea typeface="Trebuchet MS"/>
                        <a:cs typeface="Trebuchet MS"/>
                        <a:sym typeface="Trebuchet MS"/>
                      </a:endParaRPr>
                    </a:p>
                  </a:txBody>
                  <a:tcPr marT="9525" marB="0" marR="9525" marL="9525"/>
                </a:tc>
                <a:tc>
                  <a:txBody>
                    <a:bodyPr/>
                    <a:lstStyle/>
                    <a:p>
                      <a:pPr indent="0" lvl="0" marL="0" marR="0" rtl="0" algn="ctr">
                        <a:spcBef>
                          <a:spcPts val="0"/>
                        </a:spcBef>
                        <a:spcAft>
                          <a:spcPts val="0"/>
                        </a:spcAft>
                        <a:buNone/>
                      </a:pPr>
                      <a:r>
                        <a:rPr b="0" i="0" lang="it-IT" sz="1600" u="none" cap="none" strike="noStrike">
                          <a:solidFill>
                            <a:srgbClr val="000000"/>
                          </a:solidFill>
                          <a:latin typeface="Trebuchet MS"/>
                          <a:ea typeface="Trebuchet MS"/>
                          <a:cs typeface="Trebuchet MS"/>
                          <a:sym typeface="Trebuchet MS"/>
                        </a:rPr>
                        <a:t>141.600,00 </a:t>
                      </a:r>
                      <a:endParaRPr b="0" i="0" sz="1600" u="none" cap="none" strike="noStrike">
                        <a:solidFill>
                          <a:srgbClr val="000000"/>
                        </a:solidFill>
                        <a:latin typeface="Trebuchet MS"/>
                        <a:ea typeface="Trebuchet MS"/>
                        <a:cs typeface="Trebuchet MS"/>
                        <a:sym typeface="Trebuchet MS"/>
                      </a:endParaRPr>
                    </a:p>
                  </a:txBody>
                  <a:tcPr marT="9525" marB="0" marR="9525" marL="9525"/>
                </a:tc>
              </a:tr>
              <a:tr h="354025">
                <a:tc>
                  <a:txBody>
                    <a:bodyPr/>
                    <a:lstStyle/>
                    <a:p>
                      <a:pPr indent="0" lvl="0" marL="0" marR="0" rtl="0" algn="ctr">
                        <a:spcBef>
                          <a:spcPts val="0"/>
                        </a:spcBef>
                        <a:spcAft>
                          <a:spcPts val="0"/>
                        </a:spcAft>
                        <a:buNone/>
                      </a:pPr>
                      <a:r>
                        <a:rPr b="1" i="0" lang="it-IT" sz="1600" u="none" cap="none" strike="noStrike">
                          <a:solidFill>
                            <a:srgbClr val="000000"/>
                          </a:solidFill>
                          <a:latin typeface="Trebuchet MS"/>
                          <a:ea typeface="Trebuchet MS"/>
                          <a:cs typeface="Trebuchet MS"/>
                          <a:sym typeface="Trebuchet MS"/>
                        </a:rPr>
                        <a:t>University of Stavanger (UiS)</a:t>
                      </a:r>
                      <a:endParaRPr/>
                    </a:p>
                  </a:txBody>
                  <a:tcPr marT="9525" marB="0" marR="9525" marL="9525" anchor="b"/>
                </a:tc>
                <a:tc>
                  <a:txBody>
                    <a:bodyPr/>
                    <a:lstStyle/>
                    <a:p>
                      <a:pPr indent="0" lvl="0" marL="0" marR="0" rtl="0" algn="ctr">
                        <a:spcBef>
                          <a:spcPts val="0"/>
                        </a:spcBef>
                        <a:spcAft>
                          <a:spcPts val="0"/>
                        </a:spcAft>
                        <a:buNone/>
                      </a:pPr>
                      <a:r>
                        <a:rPr b="1" i="0" lang="it-IT" sz="1600" u="none" cap="none" strike="noStrike">
                          <a:solidFill>
                            <a:srgbClr val="000000"/>
                          </a:solidFill>
                          <a:latin typeface="Trebuchet MS"/>
                          <a:ea typeface="Trebuchet MS"/>
                          <a:cs typeface="Trebuchet MS"/>
                          <a:sym typeface="Trebuchet MS"/>
                        </a:rPr>
                        <a:t>Norway</a:t>
                      </a:r>
                      <a:endParaRPr/>
                    </a:p>
                  </a:txBody>
                  <a:tcPr marT="9525" marB="0" marR="9525" marL="9525" anchor="b"/>
                </a:tc>
                <a:tc>
                  <a:txBody>
                    <a:bodyPr/>
                    <a:lstStyle/>
                    <a:p>
                      <a:pPr indent="0" lvl="0" marL="0" marR="0" rtl="0" algn="ctr">
                        <a:spcBef>
                          <a:spcPts val="0"/>
                        </a:spcBef>
                        <a:spcAft>
                          <a:spcPts val="0"/>
                        </a:spcAft>
                        <a:buNone/>
                      </a:pPr>
                      <a:r>
                        <a:rPr b="0" i="0" lang="it-IT" sz="1600" u="none" cap="none" strike="noStrike">
                          <a:solidFill>
                            <a:srgbClr val="000000"/>
                          </a:solidFill>
                          <a:latin typeface="Trebuchet MS"/>
                          <a:ea typeface="Trebuchet MS"/>
                          <a:cs typeface="Trebuchet MS"/>
                          <a:sym typeface="Trebuchet MS"/>
                        </a:rPr>
                        <a:t>148.679,00 </a:t>
                      </a:r>
                      <a:endParaRPr b="0" i="0" sz="1600" u="none" cap="none" strike="noStrike">
                        <a:solidFill>
                          <a:srgbClr val="000000"/>
                        </a:solidFill>
                        <a:latin typeface="Trebuchet MS"/>
                        <a:ea typeface="Trebuchet MS"/>
                        <a:cs typeface="Trebuchet MS"/>
                        <a:sym typeface="Trebuchet MS"/>
                      </a:endParaRPr>
                    </a:p>
                  </a:txBody>
                  <a:tcPr marT="9525" marB="0" marR="9525" marL="9525"/>
                </a:tc>
                <a:tc>
                  <a:txBody>
                    <a:bodyPr/>
                    <a:lstStyle/>
                    <a:p>
                      <a:pPr indent="0" lvl="0" marL="0" marR="0" rtl="0" algn="ctr">
                        <a:spcBef>
                          <a:spcPts val="0"/>
                        </a:spcBef>
                        <a:spcAft>
                          <a:spcPts val="0"/>
                        </a:spcAft>
                        <a:buNone/>
                      </a:pPr>
                      <a:r>
                        <a:rPr b="0" i="0" lang="it-IT" sz="1600" u="none" cap="none" strike="noStrike">
                          <a:solidFill>
                            <a:srgbClr val="000000"/>
                          </a:solidFill>
                          <a:latin typeface="Trebuchet MS"/>
                          <a:ea typeface="Trebuchet MS"/>
                          <a:cs typeface="Trebuchet MS"/>
                          <a:sym typeface="Trebuchet MS"/>
                        </a:rPr>
                        <a:t>148.679,00 </a:t>
                      </a:r>
                      <a:endParaRPr b="0" i="0" sz="1600" u="none" cap="none" strike="noStrike">
                        <a:solidFill>
                          <a:srgbClr val="000000"/>
                        </a:solidFill>
                        <a:latin typeface="Trebuchet MS"/>
                        <a:ea typeface="Trebuchet MS"/>
                        <a:cs typeface="Trebuchet MS"/>
                        <a:sym typeface="Trebuchet MS"/>
                      </a:endParaRPr>
                    </a:p>
                  </a:txBody>
                  <a:tcPr marT="9525" marB="0" marR="9525" marL="9525"/>
                </a:tc>
              </a:tr>
              <a:tr h="354025">
                <a:tc>
                  <a:txBody>
                    <a:bodyPr/>
                    <a:lstStyle/>
                    <a:p>
                      <a:pPr indent="0" lvl="0" marL="0" marR="0" rtl="0" algn="ctr">
                        <a:spcBef>
                          <a:spcPts val="0"/>
                        </a:spcBef>
                        <a:spcAft>
                          <a:spcPts val="0"/>
                        </a:spcAft>
                        <a:buNone/>
                      </a:pPr>
                      <a:r>
                        <a:rPr b="1" i="0" lang="it-IT" sz="1600" u="none" cap="none" strike="noStrike">
                          <a:solidFill>
                            <a:srgbClr val="000000"/>
                          </a:solidFill>
                          <a:latin typeface="Trebuchet MS"/>
                          <a:ea typeface="Trebuchet MS"/>
                          <a:cs typeface="Trebuchet MS"/>
                          <a:sym typeface="Trebuchet MS"/>
                        </a:rPr>
                        <a:t>ValueDo s.r.l. (Value)</a:t>
                      </a:r>
                      <a:endParaRPr/>
                    </a:p>
                  </a:txBody>
                  <a:tcPr marT="9525" marB="0" marR="9525" marL="9525" anchor="b"/>
                </a:tc>
                <a:tc>
                  <a:txBody>
                    <a:bodyPr/>
                    <a:lstStyle/>
                    <a:p>
                      <a:pPr indent="0" lvl="0" marL="0" marR="0" rtl="0" algn="ctr">
                        <a:spcBef>
                          <a:spcPts val="0"/>
                        </a:spcBef>
                        <a:spcAft>
                          <a:spcPts val="0"/>
                        </a:spcAft>
                        <a:buNone/>
                      </a:pPr>
                      <a:r>
                        <a:rPr b="1" i="0" lang="it-IT" sz="1600" u="none" cap="none" strike="noStrike">
                          <a:solidFill>
                            <a:srgbClr val="000000"/>
                          </a:solidFill>
                          <a:latin typeface="Trebuchet MS"/>
                          <a:ea typeface="Trebuchet MS"/>
                          <a:cs typeface="Trebuchet MS"/>
                          <a:sym typeface="Trebuchet MS"/>
                        </a:rPr>
                        <a:t>Italy</a:t>
                      </a:r>
                      <a:endParaRPr/>
                    </a:p>
                  </a:txBody>
                  <a:tcPr marT="9525" marB="0" marR="9525" marL="9525" anchor="b"/>
                </a:tc>
                <a:tc>
                  <a:txBody>
                    <a:bodyPr/>
                    <a:lstStyle/>
                    <a:p>
                      <a:pPr indent="0" lvl="0" marL="0" marR="0" rtl="0" algn="ctr">
                        <a:spcBef>
                          <a:spcPts val="0"/>
                        </a:spcBef>
                        <a:spcAft>
                          <a:spcPts val="0"/>
                        </a:spcAft>
                        <a:buNone/>
                      </a:pPr>
                      <a:r>
                        <a:rPr b="0" i="0" lang="it-IT" sz="1600" u="none" cap="none" strike="noStrike">
                          <a:solidFill>
                            <a:srgbClr val="000000"/>
                          </a:solidFill>
                          <a:latin typeface="Trebuchet MS"/>
                          <a:ea typeface="Trebuchet MS"/>
                          <a:cs typeface="Trebuchet MS"/>
                          <a:sym typeface="Trebuchet MS"/>
                        </a:rPr>
                        <a:t>96.916,00 </a:t>
                      </a:r>
                      <a:endParaRPr b="0" i="0" sz="1600" u="none" cap="none" strike="noStrike">
                        <a:solidFill>
                          <a:srgbClr val="000000"/>
                        </a:solidFill>
                        <a:latin typeface="Trebuchet MS"/>
                        <a:ea typeface="Trebuchet MS"/>
                        <a:cs typeface="Trebuchet MS"/>
                        <a:sym typeface="Trebuchet MS"/>
                      </a:endParaRPr>
                    </a:p>
                  </a:txBody>
                  <a:tcPr marT="9525" marB="0" marR="9525" marL="9525"/>
                </a:tc>
                <a:tc>
                  <a:txBody>
                    <a:bodyPr/>
                    <a:lstStyle/>
                    <a:p>
                      <a:pPr indent="0" lvl="0" marL="0" marR="0" rtl="0" algn="ctr">
                        <a:spcBef>
                          <a:spcPts val="0"/>
                        </a:spcBef>
                        <a:spcAft>
                          <a:spcPts val="0"/>
                        </a:spcAft>
                        <a:buNone/>
                      </a:pPr>
                      <a:r>
                        <a:rPr b="0" i="0" lang="it-IT" sz="1600" u="none" cap="none" strike="noStrike">
                          <a:solidFill>
                            <a:srgbClr val="000000"/>
                          </a:solidFill>
                          <a:latin typeface="Trebuchet MS"/>
                          <a:ea typeface="Trebuchet MS"/>
                          <a:cs typeface="Trebuchet MS"/>
                          <a:sym typeface="Trebuchet MS"/>
                        </a:rPr>
                        <a:t>96.916,00 </a:t>
                      </a:r>
                      <a:endParaRPr b="0" i="0" sz="1600" u="none" cap="none" strike="noStrike">
                        <a:solidFill>
                          <a:srgbClr val="000000"/>
                        </a:solidFill>
                        <a:latin typeface="Trebuchet MS"/>
                        <a:ea typeface="Trebuchet MS"/>
                        <a:cs typeface="Trebuchet MS"/>
                        <a:sym typeface="Trebuchet MS"/>
                      </a:endParaRPr>
                    </a:p>
                  </a:txBody>
                  <a:tcPr marT="9525" marB="0" marR="9525" marL="9525"/>
                </a:tc>
              </a:tr>
              <a:tr h="354025">
                <a:tc>
                  <a:txBody>
                    <a:bodyPr/>
                    <a:lstStyle/>
                    <a:p>
                      <a:pPr indent="0" lvl="0" marL="0" marR="0" rtl="0" algn="ctr">
                        <a:spcBef>
                          <a:spcPts val="0"/>
                        </a:spcBef>
                        <a:spcAft>
                          <a:spcPts val="0"/>
                        </a:spcAft>
                        <a:buNone/>
                      </a:pPr>
                      <a:r>
                        <a:rPr b="1" i="0" lang="it-IT" sz="1600" u="none" cap="none" strike="noStrike">
                          <a:solidFill>
                            <a:srgbClr val="000000"/>
                          </a:solidFill>
                          <a:latin typeface="Trebuchet MS"/>
                          <a:ea typeface="Trebuchet MS"/>
                          <a:cs typeface="Trebuchet MS"/>
                          <a:sym typeface="Trebuchet MS"/>
                        </a:rPr>
                        <a:t>Infotech (INFO)</a:t>
                      </a:r>
                      <a:endParaRPr/>
                    </a:p>
                  </a:txBody>
                  <a:tcPr marT="9525" marB="0" marR="9525" marL="9525" anchor="b"/>
                </a:tc>
                <a:tc>
                  <a:txBody>
                    <a:bodyPr/>
                    <a:lstStyle/>
                    <a:p>
                      <a:pPr indent="0" lvl="0" marL="0" marR="0" rtl="0" algn="ctr">
                        <a:spcBef>
                          <a:spcPts val="0"/>
                        </a:spcBef>
                        <a:spcAft>
                          <a:spcPts val="0"/>
                        </a:spcAft>
                        <a:buNone/>
                      </a:pPr>
                      <a:r>
                        <a:rPr b="1" i="0" lang="it-IT" sz="1600" u="none" cap="none" strike="noStrike">
                          <a:solidFill>
                            <a:srgbClr val="000000"/>
                          </a:solidFill>
                          <a:latin typeface="Trebuchet MS"/>
                          <a:ea typeface="Trebuchet MS"/>
                          <a:cs typeface="Trebuchet MS"/>
                          <a:sym typeface="Trebuchet MS"/>
                        </a:rPr>
                        <a:t>Italy</a:t>
                      </a:r>
                      <a:endParaRPr/>
                    </a:p>
                  </a:txBody>
                  <a:tcPr marT="9525" marB="0" marR="9525" marL="9525" anchor="b"/>
                </a:tc>
                <a:tc>
                  <a:txBody>
                    <a:bodyPr/>
                    <a:lstStyle/>
                    <a:p>
                      <a:pPr indent="0" lvl="0" marL="0" marR="0" rtl="0" algn="ctr">
                        <a:spcBef>
                          <a:spcPts val="0"/>
                        </a:spcBef>
                        <a:spcAft>
                          <a:spcPts val="0"/>
                        </a:spcAft>
                        <a:buNone/>
                      </a:pPr>
                      <a:r>
                        <a:rPr b="0" i="0" lang="it-IT" sz="1600" u="none" cap="none" strike="noStrike">
                          <a:solidFill>
                            <a:srgbClr val="000000"/>
                          </a:solidFill>
                          <a:latin typeface="Trebuchet MS"/>
                          <a:ea typeface="Trebuchet MS"/>
                          <a:cs typeface="Trebuchet MS"/>
                          <a:sym typeface="Trebuchet MS"/>
                        </a:rPr>
                        <a:t>64.349,00 </a:t>
                      </a:r>
                      <a:endParaRPr b="0" i="0" sz="1600" u="none" cap="none" strike="noStrike">
                        <a:solidFill>
                          <a:srgbClr val="000000"/>
                        </a:solidFill>
                        <a:latin typeface="Trebuchet MS"/>
                        <a:ea typeface="Trebuchet MS"/>
                        <a:cs typeface="Trebuchet MS"/>
                        <a:sym typeface="Trebuchet MS"/>
                      </a:endParaRPr>
                    </a:p>
                  </a:txBody>
                  <a:tcPr marT="9525" marB="0" marR="9525" marL="9525"/>
                </a:tc>
                <a:tc>
                  <a:txBody>
                    <a:bodyPr/>
                    <a:lstStyle/>
                    <a:p>
                      <a:pPr indent="0" lvl="0" marL="0" marR="0" rtl="0" algn="ctr">
                        <a:spcBef>
                          <a:spcPts val="0"/>
                        </a:spcBef>
                        <a:spcAft>
                          <a:spcPts val="0"/>
                        </a:spcAft>
                        <a:buNone/>
                      </a:pPr>
                      <a:r>
                        <a:rPr b="0" i="0" lang="it-IT" sz="1600" u="none" cap="none" strike="noStrike">
                          <a:solidFill>
                            <a:srgbClr val="000000"/>
                          </a:solidFill>
                          <a:latin typeface="Trebuchet MS"/>
                          <a:ea typeface="Trebuchet MS"/>
                          <a:cs typeface="Trebuchet MS"/>
                          <a:sym typeface="Trebuchet MS"/>
                        </a:rPr>
                        <a:t>64.349,00 </a:t>
                      </a:r>
                      <a:endParaRPr b="0" i="0" sz="1600" u="none" cap="none" strike="noStrike">
                        <a:solidFill>
                          <a:srgbClr val="000000"/>
                        </a:solidFill>
                        <a:latin typeface="Trebuchet MS"/>
                        <a:ea typeface="Trebuchet MS"/>
                        <a:cs typeface="Trebuchet MS"/>
                        <a:sym typeface="Trebuchet MS"/>
                      </a:endParaRPr>
                    </a:p>
                  </a:txBody>
                  <a:tcPr marT="9525" marB="0" marR="9525" marL="9525"/>
                </a:tc>
              </a:tr>
              <a:tr h="458525">
                <a:tc>
                  <a:txBody>
                    <a:bodyPr/>
                    <a:lstStyle/>
                    <a:p>
                      <a:pPr indent="0" lvl="0" marL="0" marR="0" rtl="0" algn="ctr">
                        <a:spcBef>
                          <a:spcPts val="0"/>
                        </a:spcBef>
                        <a:spcAft>
                          <a:spcPts val="0"/>
                        </a:spcAft>
                        <a:buNone/>
                      </a:pPr>
                      <a:r>
                        <a:rPr b="1" i="0" lang="it-IT" sz="1600" u="none" cap="none" strike="noStrike">
                          <a:solidFill>
                            <a:srgbClr val="000000"/>
                          </a:solidFill>
                          <a:latin typeface="Trebuchet MS"/>
                          <a:ea typeface="Trebuchet MS"/>
                          <a:cs typeface="Trebuchet MS"/>
                          <a:sym typeface="Trebuchet MS"/>
                        </a:rPr>
                        <a:t>Laerdal Italia s.r.l. (LAE)</a:t>
                      </a:r>
                      <a:endParaRPr/>
                    </a:p>
                  </a:txBody>
                  <a:tcPr marT="9525" marB="0" marR="9525" marL="9525" anchor="b"/>
                </a:tc>
                <a:tc>
                  <a:txBody>
                    <a:bodyPr/>
                    <a:lstStyle/>
                    <a:p>
                      <a:pPr indent="0" lvl="0" marL="0" marR="0" rtl="0" algn="ctr">
                        <a:spcBef>
                          <a:spcPts val="0"/>
                        </a:spcBef>
                        <a:spcAft>
                          <a:spcPts val="0"/>
                        </a:spcAft>
                        <a:buNone/>
                      </a:pPr>
                      <a:r>
                        <a:rPr b="1" i="0" lang="it-IT" sz="1600" u="none" cap="none" strike="noStrike">
                          <a:solidFill>
                            <a:srgbClr val="000000"/>
                          </a:solidFill>
                          <a:latin typeface="Trebuchet MS"/>
                          <a:ea typeface="Trebuchet MS"/>
                          <a:cs typeface="Trebuchet MS"/>
                          <a:sym typeface="Trebuchet MS"/>
                        </a:rPr>
                        <a:t>Italy</a:t>
                      </a:r>
                      <a:endParaRPr/>
                    </a:p>
                  </a:txBody>
                  <a:tcPr marT="9525" marB="0" marR="9525" marL="9525" anchor="b"/>
                </a:tc>
                <a:tc>
                  <a:txBody>
                    <a:bodyPr/>
                    <a:lstStyle/>
                    <a:p>
                      <a:pPr indent="0" lvl="0" marL="0" marR="0" rtl="0" algn="ctr">
                        <a:spcBef>
                          <a:spcPts val="0"/>
                        </a:spcBef>
                        <a:spcAft>
                          <a:spcPts val="0"/>
                        </a:spcAft>
                        <a:buNone/>
                      </a:pPr>
                      <a:r>
                        <a:rPr b="0" i="0" lang="it-IT" sz="1600" u="none" cap="none" strike="noStrike">
                          <a:solidFill>
                            <a:srgbClr val="000000"/>
                          </a:solidFill>
                          <a:latin typeface="Trebuchet MS"/>
                          <a:ea typeface="Trebuchet MS"/>
                          <a:cs typeface="Trebuchet MS"/>
                          <a:sym typeface="Trebuchet MS"/>
                        </a:rPr>
                        <a:t>53.386,00 </a:t>
                      </a:r>
                      <a:endParaRPr b="0" i="0" sz="1600" u="none" cap="none" strike="noStrike">
                        <a:solidFill>
                          <a:srgbClr val="000000"/>
                        </a:solidFill>
                        <a:latin typeface="Trebuchet MS"/>
                        <a:ea typeface="Trebuchet MS"/>
                        <a:cs typeface="Trebuchet MS"/>
                        <a:sym typeface="Trebuchet MS"/>
                      </a:endParaRPr>
                    </a:p>
                  </a:txBody>
                  <a:tcPr marT="9525" marB="0" marR="9525" marL="9525"/>
                </a:tc>
                <a:tc>
                  <a:txBody>
                    <a:bodyPr/>
                    <a:lstStyle/>
                    <a:p>
                      <a:pPr indent="0" lvl="0" marL="0" marR="0" rtl="0" algn="ctr">
                        <a:spcBef>
                          <a:spcPts val="0"/>
                        </a:spcBef>
                        <a:spcAft>
                          <a:spcPts val="0"/>
                        </a:spcAft>
                        <a:buNone/>
                      </a:pPr>
                      <a:r>
                        <a:rPr b="0" i="0" lang="it-IT" sz="1600" u="none" cap="none" strike="noStrike">
                          <a:solidFill>
                            <a:srgbClr val="000000"/>
                          </a:solidFill>
                          <a:latin typeface="Trebuchet MS"/>
                          <a:ea typeface="Trebuchet MS"/>
                          <a:cs typeface="Trebuchet MS"/>
                          <a:sym typeface="Trebuchet MS"/>
                        </a:rPr>
                        <a:t>53.386,00 </a:t>
                      </a:r>
                      <a:endParaRPr b="0" i="0" sz="1600" u="none" cap="none" strike="noStrike">
                        <a:solidFill>
                          <a:srgbClr val="000000"/>
                        </a:solidFill>
                        <a:latin typeface="Trebuchet MS"/>
                        <a:ea typeface="Trebuchet MS"/>
                        <a:cs typeface="Trebuchet MS"/>
                        <a:sym typeface="Trebuchet MS"/>
                      </a:endParaRPr>
                    </a:p>
                  </a:txBody>
                  <a:tcPr marT="9525" marB="0" marR="9525" marL="9525"/>
                </a:tc>
              </a:tr>
              <a:tr h="354025">
                <a:tc>
                  <a:txBody>
                    <a:bodyPr/>
                    <a:lstStyle/>
                    <a:p>
                      <a:pPr indent="0" lvl="0" marL="0" marR="0" rtl="0" algn="ctr">
                        <a:spcBef>
                          <a:spcPts val="0"/>
                        </a:spcBef>
                        <a:spcAft>
                          <a:spcPts val="0"/>
                        </a:spcAft>
                        <a:buNone/>
                      </a:pPr>
                      <a:r>
                        <a:rPr b="1" i="0" lang="it-IT" sz="1600" u="none" cap="none" strike="noStrike">
                          <a:solidFill>
                            <a:srgbClr val="000000"/>
                          </a:solidFill>
                          <a:latin typeface="Trebuchet MS"/>
                          <a:ea typeface="Trebuchet MS"/>
                          <a:cs typeface="Trebuchet MS"/>
                          <a:sym typeface="Trebuchet MS"/>
                        </a:rPr>
                        <a:t>Alpha Medical Concepts (ACM)</a:t>
                      </a:r>
                      <a:endParaRPr/>
                    </a:p>
                  </a:txBody>
                  <a:tcPr marT="9525" marB="0" marR="9525" marL="9525" anchor="b"/>
                </a:tc>
                <a:tc>
                  <a:txBody>
                    <a:bodyPr/>
                    <a:lstStyle/>
                    <a:p>
                      <a:pPr indent="0" lvl="0" marL="0" marR="0" rtl="0" algn="ctr">
                        <a:spcBef>
                          <a:spcPts val="0"/>
                        </a:spcBef>
                        <a:spcAft>
                          <a:spcPts val="0"/>
                        </a:spcAft>
                        <a:buNone/>
                      </a:pPr>
                      <a:r>
                        <a:rPr b="1" i="0" lang="it-IT" sz="1600" u="none" cap="none" strike="noStrike">
                          <a:solidFill>
                            <a:srgbClr val="000000"/>
                          </a:solidFill>
                          <a:latin typeface="Trebuchet MS"/>
                          <a:ea typeface="Trebuchet MS"/>
                          <a:cs typeface="Trebuchet MS"/>
                          <a:sym typeface="Trebuchet MS"/>
                        </a:rPr>
                        <a:t>Austria</a:t>
                      </a:r>
                      <a:endParaRPr/>
                    </a:p>
                  </a:txBody>
                  <a:tcPr marT="9525" marB="0" marR="9525" marL="9525" anchor="b"/>
                </a:tc>
                <a:tc>
                  <a:txBody>
                    <a:bodyPr/>
                    <a:lstStyle/>
                    <a:p>
                      <a:pPr indent="0" lvl="0" marL="0" marR="0" rtl="0" algn="ctr">
                        <a:spcBef>
                          <a:spcPts val="0"/>
                        </a:spcBef>
                        <a:spcAft>
                          <a:spcPts val="0"/>
                        </a:spcAft>
                        <a:buNone/>
                      </a:pPr>
                      <a:r>
                        <a:rPr b="0" i="0" lang="it-IT" sz="1600" u="none" cap="none" strike="noStrike">
                          <a:solidFill>
                            <a:srgbClr val="000000"/>
                          </a:solidFill>
                          <a:latin typeface="Trebuchet MS"/>
                          <a:ea typeface="Trebuchet MS"/>
                          <a:cs typeface="Trebuchet MS"/>
                          <a:sym typeface="Trebuchet MS"/>
                        </a:rPr>
                        <a:t>59.427,00 </a:t>
                      </a:r>
                      <a:endParaRPr b="0" i="0" sz="1600" u="none" cap="none" strike="noStrike">
                        <a:solidFill>
                          <a:srgbClr val="000000"/>
                        </a:solidFill>
                        <a:latin typeface="Trebuchet MS"/>
                        <a:ea typeface="Trebuchet MS"/>
                        <a:cs typeface="Trebuchet MS"/>
                        <a:sym typeface="Trebuchet MS"/>
                      </a:endParaRPr>
                    </a:p>
                  </a:txBody>
                  <a:tcPr marT="9525" marB="0" marR="9525" marL="9525"/>
                </a:tc>
                <a:tc>
                  <a:txBody>
                    <a:bodyPr/>
                    <a:lstStyle/>
                    <a:p>
                      <a:pPr indent="0" lvl="0" marL="0" marR="0" rtl="0" algn="ctr">
                        <a:spcBef>
                          <a:spcPts val="0"/>
                        </a:spcBef>
                        <a:spcAft>
                          <a:spcPts val="0"/>
                        </a:spcAft>
                        <a:buNone/>
                      </a:pPr>
                      <a:r>
                        <a:rPr b="0" i="0" lang="it-IT" sz="1600" u="none" cap="none" strike="noStrike">
                          <a:solidFill>
                            <a:srgbClr val="000000"/>
                          </a:solidFill>
                          <a:latin typeface="Trebuchet MS"/>
                          <a:ea typeface="Trebuchet MS"/>
                          <a:cs typeface="Trebuchet MS"/>
                          <a:sym typeface="Trebuchet MS"/>
                        </a:rPr>
                        <a:t>59.427,00 </a:t>
                      </a:r>
                      <a:endParaRPr b="0" i="0" sz="1600" u="none" cap="none" strike="noStrike">
                        <a:solidFill>
                          <a:srgbClr val="000000"/>
                        </a:solidFill>
                        <a:latin typeface="Trebuchet MS"/>
                        <a:ea typeface="Trebuchet MS"/>
                        <a:cs typeface="Trebuchet MS"/>
                        <a:sym typeface="Trebuchet MS"/>
                      </a:endParaRPr>
                    </a:p>
                  </a:txBody>
                  <a:tcPr marT="9525" marB="0" marR="9525" marL="9525"/>
                </a:tc>
              </a:tr>
              <a:tr h="354025">
                <a:tc>
                  <a:txBody>
                    <a:bodyPr/>
                    <a:lstStyle/>
                    <a:p>
                      <a:pPr indent="0" lvl="0" marL="0" marR="0" rtl="0" algn="ctr">
                        <a:spcBef>
                          <a:spcPts val="0"/>
                        </a:spcBef>
                        <a:spcAft>
                          <a:spcPts val="0"/>
                        </a:spcAft>
                        <a:buNone/>
                      </a:pPr>
                      <a:r>
                        <a:rPr b="1" i="0" lang="it-IT" sz="1600" u="none" cap="none" strike="noStrike">
                          <a:solidFill>
                            <a:srgbClr val="000000"/>
                          </a:solidFill>
                          <a:latin typeface="Trebuchet MS"/>
                          <a:ea typeface="Trebuchet MS"/>
                          <a:cs typeface="Trebuchet MS"/>
                          <a:sym typeface="Trebuchet MS"/>
                        </a:rPr>
                        <a:t>Take the Wind (TW)</a:t>
                      </a:r>
                      <a:endParaRPr/>
                    </a:p>
                  </a:txBody>
                  <a:tcPr marT="9525" marB="0" marR="9525" marL="9525" anchor="b"/>
                </a:tc>
                <a:tc>
                  <a:txBody>
                    <a:bodyPr/>
                    <a:lstStyle/>
                    <a:p>
                      <a:pPr indent="0" lvl="0" marL="0" marR="0" rtl="0" algn="ctr">
                        <a:spcBef>
                          <a:spcPts val="0"/>
                        </a:spcBef>
                        <a:spcAft>
                          <a:spcPts val="0"/>
                        </a:spcAft>
                        <a:buNone/>
                      </a:pPr>
                      <a:r>
                        <a:rPr b="1" i="0" lang="it-IT" sz="1600" u="none" cap="none" strike="noStrike">
                          <a:solidFill>
                            <a:srgbClr val="000000"/>
                          </a:solidFill>
                          <a:latin typeface="Trebuchet MS"/>
                          <a:ea typeface="Trebuchet MS"/>
                          <a:cs typeface="Trebuchet MS"/>
                          <a:sym typeface="Trebuchet MS"/>
                        </a:rPr>
                        <a:t>Portugal</a:t>
                      </a:r>
                      <a:endParaRPr/>
                    </a:p>
                  </a:txBody>
                  <a:tcPr marT="9525" marB="0" marR="9525" marL="9525" anchor="b"/>
                </a:tc>
                <a:tc>
                  <a:txBody>
                    <a:bodyPr/>
                    <a:lstStyle/>
                    <a:p>
                      <a:pPr indent="0" lvl="0" marL="0" marR="0" rtl="0" algn="ctr">
                        <a:spcBef>
                          <a:spcPts val="0"/>
                        </a:spcBef>
                        <a:spcAft>
                          <a:spcPts val="0"/>
                        </a:spcAft>
                        <a:buNone/>
                      </a:pPr>
                      <a:r>
                        <a:rPr b="0" i="0" lang="it-IT" sz="1600" u="none" cap="none" strike="noStrike">
                          <a:solidFill>
                            <a:srgbClr val="000000"/>
                          </a:solidFill>
                          <a:latin typeface="Trebuchet MS"/>
                          <a:ea typeface="Trebuchet MS"/>
                          <a:cs typeface="Trebuchet MS"/>
                          <a:sym typeface="Trebuchet MS"/>
                        </a:rPr>
                        <a:t>33.043,00 </a:t>
                      </a:r>
                      <a:endParaRPr b="0" i="0" sz="1600" u="none" cap="none" strike="noStrike">
                        <a:solidFill>
                          <a:srgbClr val="000000"/>
                        </a:solidFill>
                        <a:latin typeface="Trebuchet MS"/>
                        <a:ea typeface="Trebuchet MS"/>
                        <a:cs typeface="Trebuchet MS"/>
                        <a:sym typeface="Trebuchet MS"/>
                      </a:endParaRPr>
                    </a:p>
                  </a:txBody>
                  <a:tcPr marT="9525" marB="0" marR="9525" marL="9525"/>
                </a:tc>
                <a:tc>
                  <a:txBody>
                    <a:bodyPr/>
                    <a:lstStyle/>
                    <a:p>
                      <a:pPr indent="0" lvl="0" marL="0" marR="0" rtl="0" algn="ctr">
                        <a:spcBef>
                          <a:spcPts val="0"/>
                        </a:spcBef>
                        <a:spcAft>
                          <a:spcPts val="0"/>
                        </a:spcAft>
                        <a:buNone/>
                      </a:pPr>
                      <a:r>
                        <a:rPr b="0" i="0" lang="it-IT" sz="1600" u="none" cap="none" strike="noStrike">
                          <a:solidFill>
                            <a:srgbClr val="000000"/>
                          </a:solidFill>
                          <a:latin typeface="Trebuchet MS"/>
                          <a:ea typeface="Trebuchet MS"/>
                          <a:cs typeface="Trebuchet MS"/>
                          <a:sym typeface="Trebuchet MS"/>
                        </a:rPr>
                        <a:t>33.043,00 </a:t>
                      </a:r>
                      <a:endParaRPr b="0" i="0" sz="1600" u="none" cap="none" strike="noStrike">
                        <a:solidFill>
                          <a:srgbClr val="000000"/>
                        </a:solidFill>
                        <a:latin typeface="Trebuchet MS"/>
                        <a:ea typeface="Trebuchet MS"/>
                        <a:cs typeface="Trebuchet MS"/>
                        <a:sym typeface="Trebuchet MS"/>
                      </a:endParaRPr>
                    </a:p>
                  </a:txBody>
                  <a:tcPr marT="9525" marB="0" marR="9525" marL="9525"/>
                </a:tc>
              </a:tr>
              <a:tr h="354025">
                <a:tc>
                  <a:txBody>
                    <a:bodyPr/>
                    <a:lstStyle/>
                    <a:p>
                      <a:pPr indent="0" lvl="0" marL="0" marR="0" rtl="0" algn="ctr">
                        <a:spcBef>
                          <a:spcPts val="0"/>
                        </a:spcBef>
                        <a:spcAft>
                          <a:spcPts val="0"/>
                        </a:spcAft>
                        <a:buNone/>
                      </a:pPr>
                      <a:r>
                        <a:rPr b="1" i="0" lang="it-IT" sz="1600" u="none" cap="none" strike="noStrike">
                          <a:solidFill>
                            <a:srgbClr val="000000"/>
                          </a:solidFill>
                          <a:latin typeface="Trebuchet MS"/>
                          <a:ea typeface="Trebuchet MS"/>
                          <a:cs typeface="Trebuchet MS"/>
                          <a:sym typeface="Trebuchet MS"/>
                        </a:rPr>
                        <a:t>TOTAL</a:t>
                      </a:r>
                      <a:endParaRPr b="1" i="0" sz="1600" u="none" cap="none" strike="noStrike">
                        <a:solidFill>
                          <a:srgbClr val="000000"/>
                        </a:solidFill>
                        <a:latin typeface="Trebuchet MS"/>
                        <a:ea typeface="Trebuchet MS"/>
                        <a:cs typeface="Trebuchet MS"/>
                        <a:sym typeface="Trebuchet MS"/>
                      </a:endParaRPr>
                    </a:p>
                  </a:txBody>
                  <a:tcPr marT="0" marB="0" marR="0" marL="0" anchor="b"/>
                </a:tc>
                <a:tc>
                  <a:txBody>
                    <a:bodyPr/>
                    <a:lstStyle/>
                    <a:p>
                      <a:pPr indent="0" lvl="0" marL="0" marR="0" rtl="0" algn="ctr">
                        <a:spcBef>
                          <a:spcPts val="0"/>
                        </a:spcBef>
                        <a:spcAft>
                          <a:spcPts val="0"/>
                        </a:spcAft>
                        <a:buNone/>
                      </a:pPr>
                      <a:r>
                        <a:t/>
                      </a:r>
                      <a:endParaRPr b="1" i="0" sz="1600" u="none" cap="none" strike="noStrike">
                        <a:solidFill>
                          <a:srgbClr val="000000"/>
                        </a:solidFill>
                        <a:latin typeface="Trebuchet MS"/>
                        <a:ea typeface="Trebuchet MS"/>
                        <a:cs typeface="Trebuchet MS"/>
                        <a:sym typeface="Trebuchet MS"/>
                      </a:endParaRPr>
                    </a:p>
                  </a:txBody>
                  <a:tcPr marT="9525" marB="0" marR="9525" marL="9525" anchor="b"/>
                </a:tc>
                <a:tc>
                  <a:txBody>
                    <a:bodyPr/>
                    <a:lstStyle/>
                    <a:p>
                      <a:pPr indent="0" lvl="0" marL="0" marR="0" rtl="0" algn="ctr">
                        <a:spcBef>
                          <a:spcPts val="0"/>
                        </a:spcBef>
                        <a:spcAft>
                          <a:spcPts val="0"/>
                        </a:spcAft>
                        <a:buNone/>
                      </a:pPr>
                      <a:r>
                        <a:rPr b="1" i="0" lang="it-IT" sz="1600" u="none" cap="none" strike="noStrike">
                          <a:solidFill>
                            <a:srgbClr val="000000"/>
                          </a:solidFill>
                          <a:latin typeface="Trebuchet MS"/>
                          <a:ea typeface="Trebuchet MS"/>
                          <a:cs typeface="Trebuchet MS"/>
                          <a:sym typeface="Trebuchet MS"/>
                        </a:rPr>
                        <a:t>932.779,00  </a:t>
                      </a:r>
                      <a:endParaRPr/>
                    </a:p>
                  </a:txBody>
                  <a:tcPr marT="0" marB="0" marR="0" marL="0" anchor="ctr"/>
                </a:tc>
                <a:tc>
                  <a:txBody>
                    <a:bodyPr/>
                    <a:lstStyle/>
                    <a:p>
                      <a:pPr indent="0" lvl="0" marL="0" marR="0" rtl="0" algn="ctr">
                        <a:spcBef>
                          <a:spcPts val="0"/>
                        </a:spcBef>
                        <a:spcAft>
                          <a:spcPts val="0"/>
                        </a:spcAft>
                        <a:buNone/>
                      </a:pPr>
                      <a:r>
                        <a:rPr b="1" i="0" lang="it-IT" sz="1600" u="none" cap="none" strike="noStrike">
                          <a:solidFill>
                            <a:srgbClr val="000000"/>
                          </a:solidFill>
                          <a:latin typeface="Trebuchet MS"/>
                          <a:ea typeface="Trebuchet MS"/>
                          <a:cs typeface="Trebuchet MS"/>
                          <a:sym typeface="Trebuchet MS"/>
                        </a:rPr>
                        <a:t>932.779,00  </a:t>
                      </a:r>
                      <a:endParaRPr/>
                    </a:p>
                  </a:txBody>
                  <a:tcPr marT="0" marB="0" marR="0" marL="0" anchor="ctr"/>
                </a:tc>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2" name="Shape 212"/>
        <p:cNvGrpSpPr/>
        <p:nvPr/>
      </p:nvGrpSpPr>
      <p:grpSpPr>
        <a:xfrm>
          <a:off x="0" y="0"/>
          <a:ext cx="0" cy="0"/>
          <a:chOff x="0" y="0"/>
          <a:chExt cx="0" cy="0"/>
        </a:xfrm>
      </p:grpSpPr>
      <p:sp>
        <p:nvSpPr>
          <p:cNvPr id="213" name="Google Shape;213;p6"/>
          <p:cNvSpPr txBox="1"/>
          <p:nvPr>
            <p:ph idx="1" type="body"/>
          </p:nvPr>
        </p:nvSpPr>
        <p:spPr>
          <a:xfrm>
            <a:off x="1516856" y="1360479"/>
            <a:ext cx="9158288" cy="4802413"/>
          </a:xfrm>
          <a:prstGeom prst="rect">
            <a:avLst/>
          </a:prstGeom>
          <a:noFill/>
          <a:ln cap="flat" cmpd="sng" w="9525">
            <a:solidFill>
              <a:schemeClr val="accent2"/>
            </a:solidFill>
            <a:prstDash val="solid"/>
            <a:round/>
            <a:headEnd len="sm" w="sm" type="none"/>
            <a:tailEnd len="sm" w="sm" type="none"/>
          </a:ln>
        </p:spPr>
        <p:txBody>
          <a:bodyPr anchorCtr="0" anchor="t" bIns="45700" lIns="91425" spcFirstLastPara="1" rIns="91425" wrap="square" tIns="45700">
            <a:noAutofit/>
          </a:bodyPr>
          <a:lstStyle/>
          <a:p>
            <a:pPr indent="0" lvl="0" marL="0" rtl="0" algn="ctr">
              <a:spcBef>
                <a:spcPts val="0"/>
              </a:spcBef>
              <a:spcAft>
                <a:spcPts val="0"/>
              </a:spcAft>
              <a:buSzPts val="1920"/>
              <a:buNone/>
            </a:pPr>
            <a:r>
              <a:rPr b="1" lang="it-IT" sz="2400">
                <a:solidFill>
                  <a:srgbClr val="3F7818"/>
                </a:solidFill>
              </a:rPr>
              <a:t>The Commission grants to the Co-ordinator:</a:t>
            </a:r>
            <a:endParaRPr/>
          </a:p>
          <a:p>
            <a:pPr indent="0" lvl="0" marL="0" rtl="0" algn="l">
              <a:spcBef>
                <a:spcPts val="1000"/>
              </a:spcBef>
              <a:spcAft>
                <a:spcPts val="0"/>
              </a:spcAft>
              <a:buSzPts val="1920"/>
              <a:buNone/>
            </a:pPr>
            <a:r>
              <a:t/>
            </a:r>
            <a:endParaRPr b="1" sz="2400">
              <a:solidFill>
                <a:srgbClr val="3F7818"/>
              </a:solidFill>
            </a:endParaRPr>
          </a:p>
          <a:p>
            <a:pPr indent="-342900" lvl="0" marL="342900" rtl="0" algn="l">
              <a:spcBef>
                <a:spcPts val="1000"/>
              </a:spcBef>
              <a:spcAft>
                <a:spcPts val="0"/>
              </a:spcAft>
              <a:buSzPts val="1920"/>
              <a:buFont typeface="Arial"/>
              <a:buChar char="•"/>
            </a:pPr>
            <a:r>
              <a:rPr b="1" lang="it-IT" sz="2400">
                <a:solidFill>
                  <a:schemeClr val="dk1"/>
                </a:solidFill>
              </a:rPr>
              <a:t>40% </a:t>
            </a:r>
            <a:r>
              <a:rPr lang="it-IT" sz="2400">
                <a:solidFill>
                  <a:schemeClr val="dk1"/>
                </a:solidFill>
              </a:rPr>
              <a:t>within 30 days from the entry into force of the Grant Agreement</a:t>
            </a:r>
            <a:endParaRPr/>
          </a:p>
          <a:p>
            <a:pPr indent="-342900" lvl="0" marL="342900" rtl="0" algn="l">
              <a:spcBef>
                <a:spcPts val="1000"/>
              </a:spcBef>
              <a:spcAft>
                <a:spcPts val="0"/>
              </a:spcAft>
              <a:buSzPts val="1920"/>
              <a:buFont typeface="Arial"/>
              <a:buChar char="•"/>
            </a:pPr>
            <a:r>
              <a:rPr b="1" lang="it-IT" sz="2400">
                <a:solidFill>
                  <a:schemeClr val="dk1"/>
                </a:solidFill>
              </a:rPr>
              <a:t>40% </a:t>
            </a:r>
            <a:r>
              <a:rPr lang="it-IT" sz="2400">
                <a:solidFill>
                  <a:schemeClr val="dk1"/>
                </a:solidFill>
              </a:rPr>
              <a:t>after the approval of the Technical Report on Progress and if the 70% of the 1° pre-financing has been spent</a:t>
            </a:r>
            <a:endParaRPr sz="2400">
              <a:solidFill>
                <a:schemeClr val="dk1"/>
              </a:solidFill>
            </a:endParaRPr>
          </a:p>
          <a:p>
            <a:pPr indent="-342900" lvl="0" marL="342900" rtl="0" algn="l">
              <a:spcBef>
                <a:spcPts val="1000"/>
              </a:spcBef>
              <a:spcAft>
                <a:spcPts val="0"/>
              </a:spcAft>
              <a:buSzPts val="1920"/>
              <a:buFont typeface="Arial"/>
              <a:buChar char="•"/>
            </a:pPr>
            <a:r>
              <a:rPr b="1" lang="it-IT" sz="2400">
                <a:solidFill>
                  <a:schemeClr val="dk1"/>
                </a:solidFill>
              </a:rPr>
              <a:t>20% </a:t>
            </a:r>
            <a:r>
              <a:rPr lang="it-IT" sz="2400">
                <a:solidFill>
                  <a:schemeClr val="dk1"/>
                </a:solidFill>
              </a:rPr>
              <a:t>as a balance after the presentation of the final report (within 60 days from the receipt of the documents)</a:t>
            </a:r>
            <a:endParaRPr/>
          </a:p>
          <a:p>
            <a:pPr indent="0" lvl="0" marL="0" rtl="0" algn="ctr">
              <a:spcBef>
                <a:spcPts val="1000"/>
              </a:spcBef>
              <a:spcAft>
                <a:spcPts val="0"/>
              </a:spcAft>
              <a:buSzPts val="1920"/>
              <a:buNone/>
            </a:pPr>
            <a:r>
              <a:t/>
            </a:r>
            <a:endParaRPr sz="2400">
              <a:solidFill>
                <a:srgbClr val="3F7818"/>
              </a:solidFill>
            </a:endParaRPr>
          </a:p>
          <a:p>
            <a:pPr indent="0" lvl="0" marL="0" rtl="0" algn="ctr">
              <a:spcBef>
                <a:spcPts val="1000"/>
              </a:spcBef>
              <a:spcAft>
                <a:spcPts val="0"/>
              </a:spcAft>
              <a:buSzPts val="1440"/>
              <a:buNone/>
            </a:pPr>
            <a:r>
              <a:rPr b="1" lang="it-IT">
                <a:solidFill>
                  <a:schemeClr val="dk1"/>
                </a:solidFill>
              </a:rPr>
              <a:t>(Art. I.5 – Grant Agreement)</a:t>
            </a:r>
            <a:endParaRPr/>
          </a:p>
        </p:txBody>
      </p:sp>
      <p:sp>
        <p:nvSpPr>
          <p:cNvPr id="214" name="Google Shape;214;p6"/>
          <p:cNvSpPr txBox="1"/>
          <p:nvPr/>
        </p:nvSpPr>
        <p:spPr>
          <a:xfrm>
            <a:off x="1516856" y="141110"/>
            <a:ext cx="9158288" cy="1107996"/>
          </a:xfrm>
          <a:prstGeom prst="rect">
            <a:avLst/>
          </a:prstGeom>
          <a:solidFill>
            <a:srgbClr val="D9F4C9"/>
          </a:solidFill>
          <a:ln cap="flat" cmpd="sng" w="9525">
            <a:solidFill>
              <a:srgbClr val="C0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it-IT" sz="4800">
                <a:solidFill>
                  <a:srgbClr val="C00000"/>
                </a:solidFill>
                <a:latin typeface="Trebuchet MS"/>
                <a:ea typeface="Trebuchet MS"/>
                <a:cs typeface="Trebuchet MS"/>
                <a:sym typeface="Trebuchet MS"/>
              </a:rPr>
              <a:t>Pre-financing</a:t>
            </a:r>
            <a:endParaRPr b="1" sz="4800">
              <a:solidFill>
                <a:srgbClr val="C00000"/>
              </a:solidFill>
              <a:latin typeface="Trebuchet MS"/>
              <a:ea typeface="Trebuchet MS"/>
              <a:cs typeface="Trebuchet MS"/>
              <a:sym typeface="Trebuchet MS"/>
            </a:endParaRPr>
          </a:p>
          <a:p>
            <a:pPr indent="0" lvl="0" marL="0" marR="0" rtl="0" algn="l">
              <a:spcBef>
                <a:spcPts val="0"/>
              </a:spcBef>
              <a:spcAft>
                <a:spcPts val="0"/>
              </a:spcAft>
              <a:buNone/>
            </a:pPr>
            <a:r>
              <a:t/>
            </a:r>
            <a:endParaRPr sz="1600">
              <a:solidFill>
                <a:schemeClr val="dk1"/>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sp>
        <p:nvSpPr>
          <p:cNvPr id="219" name="Google Shape;219;p7"/>
          <p:cNvSpPr txBox="1"/>
          <p:nvPr/>
        </p:nvSpPr>
        <p:spPr>
          <a:xfrm>
            <a:off x="1197551" y="348357"/>
            <a:ext cx="9144000" cy="1107996"/>
          </a:xfrm>
          <a:prstGeom prst="rect">
            <a:avLst/>
          </a:prstGeom>
          <a:solidFill>
            <a:srgbClr val="D9F4C9"/>
          </a:solidFill>
          <a:ln cap="flat" cmpd="sng" w="9525">
            <a:solidFill>
              <a:srgbClr val="C0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it-IT" sz="4800">
                <a:solidFill>
                  <a:srgbClr val="C00000"/>
                </a:solidFill>
                <a:latin typeface="Trebuchet MS"/>
                <a:ea typeface="Trebuchet MS"/>
                <a:cs typeface="Trebuchet MS"/>
                <a:sym typeface="Trebuchet MS"/>
              </a:rPr>
              <a:t>Reporting periods</a:t>
            </a:r>
            <a:endParaRPr b="1" sz="4800">
              <a:solidFill>
                <a:srgbClr val="C00000"/>
              </a:solidFill>
              <a:latin typeface="Trebuchet MS"/>
              <a:ea typeface="Trebuchet MS"/>
              <a:cs typeface="Trebuchet MS"/>
              <a:sym typeface="Trebuchet MS"/>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220" name="Google Shape;220;p7"/>
          <p:cNvSpPr txBox="1"/>
          <p:nvPr/>
        </p:nvSpPr>
        <p:spPr>
          <a:xfrm>
            <a:off x="1197551" y="3330273"/>
            <a:ext cx="9144000" cy="2487866"/>
          </a:xfrm>
          <a:prstGeom prst="rect">
            <a:avLst/>
          </a:prstGeom>
          <a:noFill/>
          <a:ln cap="flat" cmpd="sng" w="9525">
            <a:solidFill>
              <a:srgbClr val="B6E995"/>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spcBef>
                <a:spcPts val="0"/>
              </a:spcBef>
              <a:spcAft>
                <a:spcPts val="0"/>
              </a:spcAft>
              <a:buClr>
                <a:srgbClr val="3F7818"/>
              </a:buClr>
              <a:buSzPts val="2800"/>
              <a:buFont typeface="Arial"/>
              <a:buNone/>
            </a:pPr>
            <a:r>
              <a:rPr b="1" i="1" lang="it-IT" sz="2800">
                <a:solidFill>
                  <a:srgbClr val="3F7818"/>
                </a:solidFill>
                <a:latin typeface="Trebuchet MS"/>
                <a:ea typeface="Trebuchet MS"/>
                <a:cs typeface="Trebuchet MS"/>
                <a:sym typeface="Trebuchet MS"/>
              </a:rPr>
              <a:t>Final Report</a:t>
            </a:r>
            <a:endParaRPr/>
          </a:p>
          <a:p>
            <a:pPr indent="0" lvl="0" marL="0" marR="0" rtl="0" algn="ctr">
              <a:spcBef>
                <a:spcPts val="560"/>
              </a:spcBef>
              <a:spcAft>
                <a:spcPts val="0"/>
              </a:spcAft>
              <a:buNone/>
            </a:pPr>
            <a:r>
              <a:rPr lang="it-IT" sz="2800">
                <a:solidFill>
                  <a:srgbClr val="3F7818"/>
                </a:solidFill>
                <a:latin typeface="Trebuchet MS"/>
                <a:ea typeface="Trebuchet MS"/>
                <a:cs typeface="Trebuchet MS"/>
                <a:sym typeface="Trebuchet MS"/>
              </a:rPr>
              <a:t>the report will cover the last 18 months of the project</a:t>
            </a:r>
            <a:endParaRPr sz="2800">
              <a:solidFill>
                <a:srgbClr val="3F7818"/>
              </a:solidFill>
              <a:latin typeface="Trebuchet MS"/>
              <a:ea typeface="Trebuchet MS"/>
              <a:cs typeface="Trebuchet MS"/>
              <a:sym typeface="Trebuchet MS"/>
            </a:endParaRPr>
          </a:p>
          <a:p>
            <a:pPr indent="0" lvl="0" marL="0" marR="0" rtl="0" algn="ctr">
              <a:spcBef>
                <a:spcPts val="560"/>
              </a:spcBef>
              <a:spcAft>
                <a:spcPts val="0"/>
              </a:spcAft>
              <a:buNone/>
            </a:pPr>
            <a:r>
              <a:rPr b="1" lang="it-IT" sz="2800">
                <a:solidFill>
                  <a:schemeClr val="dk1"/>
                </a:solidFill>
                <a:latin typeface="Trebuchet MS"/>
                <a:ea typeface="Trebuchet MS"/>
                <a:cs typeface="Trebuchet MS"/>
                <a:sym typeface="Trebuchet MS"/>
              </a:rPr>
              <a:t>within 60 days from the end of the project (expected by 31.12.2023)</a:t>
            </a:r>
            <a:endParaRPr b="1" sz="2800">
              <a:solidFill>
                <a:schemeClr val="dk1"/>
              </a:solidFill>
              <a:latin typeface="Trebuchet MS"/>
              <a:ea typeface="Trebuchet MS"/>
              <a:cs typeface="Trebuchet MS"/>
              <a:sym typeface="Trebuchet MS"/>
            </a:endParaRPr>
          </a:p>
        </p:txBody>
      </p:sp>
      <p:sp>
        <p:nvSpPr>
          <p:cNvPr id="221" name="Google Shape;221;p7"/>
          <p:cNvSpPr txBox="1"/>
          <p:nvPr/>
        </p:nvSpPr>
        <p:spPr>
          <a:xfrm>
            <a:off x="1618238" y="5985657"/>
            <a:ext cx="8302625"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it-IT" sz="1800">
                <a:solidFill>
                  <a:schemeClr val="dk1"/>
                </a:solidFill>
                <a:latin typeface="Trebuchet MS"/>
                <a:ea typeface="Trebuchet MS"/>
                <a:cs typeface="Trebuchet MS"/>
                <a:sym typeface="Trebuchet MS"/>
              </a:rPr>
              <a:t>(Art. I.4 – Grant Agreement)</a:t>
            </a:r>
            <a:endParaRPr/>
          </a:p>
        </p:txBody>
      </p:sp>
      <p:sp>
        <p:nvSpPr>
          <p:cNvPr id="222" name="Google Shape;222;p7"/>
          <p:cNvSpPr/>
          <p:nvPr/>
        </p:nvSpPr>
        <p:spPr>
          <a:xfrm>
            <a:off x="1197552" y="1593094"/>
            <a:ext cx="9144000" cy="1471172"/>
          </a:xfrm>
          <a:prstGeom prst="rect">
            <a:avLst/>
          </a:prstGeom>
          <a:noFill/>
          <a:ln cap="flat" cmpd="sng" w="9525">
            <a:solidFill>
              <a:srgbClr val="B6E995"/>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i="1" lang="it-IT" sz="2800">
                <a:solidFill>
                  <a:srgbClr val="3F7818"/>
                </a:solidFill>
                <a:latin typeface="Trebuchet MS"/>
                <a:ea typeface="Trebuchet MS"/>
                <a:cs typeface="Trebuchet MS"/>
                <a:sym typeface="Trebuchet MS"/>
              </a:rPr>
              <a:t>Technical Report on Progress</a:t>
            </a:r>
            <a:endParaRPr/>
          </a:p>
          <a:p>
            <a:pPr indent="0" lvl="0" marL="0" marR="0" rtl="0" algn="ctr">
              <a:spcBef>
                <a:spcPts val="560"/>
              </a:spcBef>
              <a:spcAft>
                <a:spcPts val="0"/>
              </a:spcAft>
              <a:buNone/>
            </a:pPr>
            <a:r>
              <a:rPr lang="it-IT" sz="2800">
                <a:solidFill>
                  <a:srgbClr val="3F7818"/>
                </a:solidFill>
                <a:latin typeface="Trebuchet MS"/>
                <a:ea typeface="Trebuchet MS"/>
                <a:cs typeface="Trebuchet MS"/>
                <a:sym typeface="Trebuchet MS"/>
              </a:rPr>
              <a:t>the report will cover the first 18 months of the project</a:t>
            </a:r>
            <a:endParaRPr sz="2800">
              <a:solidFill>
                <a:srgbClr val="3F7818"/>
              </a:solidFill>
              <a:latin typeface="Trebuchet MS"/>
              <a:ea typeface="Trebuchet MS"/>
              <a:cs typeface="Trebuchet MS"/>
              <a:sym typeface="Trebuchet MS"/>
            </a:endParaRPr>
          </a:p>
          <a:p>
            <a:pPr indent="0" lvl="0" marL="0" marR="0" rtl="0" algn="ctr">
              <a:spcBef>
                <a:spcPts val="0"/>
              </a:spcBef>
              <a:spcAft>
                <a:spcPts val="0"/>
              </a:spcAft>
              <a:buClr>
                <a:schemeClr val="dk1"/>
              </a:buClr>
              <a:buSzPts val="2800"/>
              <a:buFont typeface="Arial"/>
              <a:buNone/>
            </a:pPr>
            <a:r>
              <a:rPr b="1" lang="it-IT" sz="2800">
                <a:solidFill>
                  <a:schemeClr val="dk1"/>
                </a:solidFill>
                <a:latin typeface="Trebuchet MS"/>
                <a:ea typeface="Trebuchet MS"/>
                <a:cs typeface="Trebuchet MS"/>
                <a:sym typeface="Trebuchet MS"/>
              </a:rPr>
              <a:t>To be delivered by 30.06.2022</a:t>
            </a:r>
            <a:endParaRPr b="1" sz="2800">
              <a:solidFill>
                <a:schemeClr val="dk1"/>
              </a:solidFill>
              <a:latin typeface="Trebuchet MS"/>
              <a:ea typeface="Trebuchet MS"/>
              <a:cs typeface="Trebuchet MS"/>
              <a:sym typeface="Trebuchet MS"/>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6" name="Shape 226"/>
        <p:cNvGrpSpPr/>
        <p:nvPr/>
      </p:nvGrpSpPr>
      <p:grpSpPr>
        <a:xfrm>
          <a:off x="0" y="0"/>
          <a:ext cx="0" cy="0"/>
          <a:chOff x="0" y="0"/>
          <a:chExt cx="0" cy="0"/>
        </a:xfrm>
      </p:grpSpPr>
      <p:sp>
        <p:nvSpPr>
          <p:cNvPr id="227" name="Google Shape;227;p8"/>
          <p:cNvSpPr txBox="1"/>
          <p:nvPr>
            <p:ph idx="1" type="body"/>
          </p:nvPr>
        </p:nvSpPr>
        <p:spPr>
          <a:xfrm>
            <a:off x="649357" y="1370447"/>
            <a:ext cx="9143999" cy="5622536"/>
          </a:xfrm>
          <a:prstGeom prst="rect">
            <a:avLst/>
          </a:prstGeom>
          <a:noFill/>
          <a:ln>
            <a:noFill/>
          </a:ln>
        </p:spPr>
        <p:txBody>
          <a:bodyPr anchorCtr="0" anchor="t" bIns="45700" lIns="91425" spcFirstLastPara="1" rIns="91425" wrap="square" tIns="45700">
            <a:normAutofit/>
          </a:bodyPr>
          <a:lstStyle/>
          <a:p>
            <a:pPr indent="0" lvl="0" marL="0" rtl="0" algn="l">
              <a:lnSpc>
                <a:spcPct val="80000"/>
              </a:lnSpc>
              <a:spcBef>
                <a:spcPts val="0"/>
              </a:spcBef>
              <a:spcAft>
                <a:spcPts val="0"/>
              </a:spcAft>
              <a:buSzPts val="1456"/>
              <a:buNone/>
            </a:pPr>
            <a:r>
              <a:rPr lang="it-IT" sz="1820">
                <a:solidFill>
                  <a:schemeClr val="dk1"/>
                </a:solidFill>
              </a:rPr>
              <a:t>The coordinator must submit a request for second pre-financing payment within 60 calendar days following the end of the first reporting period (April 2022).</a:t>
            </a:r>
            <a:endParaRPr sz="1820">
              <a:solidFill>
                <a:schemeClr val="dk1"/>
              </a:solidFill>
            </a:endParaRPr>
          </a:p>
          <a:p>
            <a:pPr indent="0" lvl="0" marL="0" rtl="0" algn="l">
              <a:lnSpc>
                <a:spcPct val="80000"/>
              </a:lnSpc>
              <a:spcBef>
                <a:spcPts val="1000"/>
              </a:spcBef>
              <a:spcAft>
                <a:spcPts val="0"/>
              </a:spcAft>
              <a:buSzPts val="1456"/>
              <a:buNone/>
            </a:pPr>
            <a:r>
              <a:rPr lang="it-IT" sz="1820">
                <a:solidFill>
                  <a:schemeClr val="dk1"/>
                </a:solidFill>
              </a:rPr>
              <a:t>The request must be accompanied by the following documents:</a:t>
            </a:r>
            <a:endParaRPr/>
          </a:p>
          <a:p>
            <a:pPr indent="-342900" lvl="0" marL="342900" rtl="0" algn="l">
              <a:lnSpc>
                <a:spcPct val="80000"/>
              </a:lnSpc>
              <a:spcBef>
                <a:spcPts val="1000"/>
              </a:spcBef>
              <a:spcAft>
                <a:spcPts val="0"/>
              </a:spcAft>
              <a:buSzPts val="1456"/>
              <a:buFont typeface="Arial"/>
              <a:buChar char="•"/>
            </a:pPr>
            <a:r>
              <a:rPr lang="it-IT" sz="1820">
                <a:solidFill>
                  <a:schemeClr val="dk1"/>
                </a:solidFill>
              </a:rPr>
              <a:t>a </a:t>
            </a:r>
            <a:r>
              <a:rPr b="1" lang="it-IT" sz="1820">
                <a:solidFill>
                  <a:schemeClr val="dk1"/>
                </a:solidFill>
              </a:rPr>
              <a:t>progress report </a:t>
            </a:r>
            <a:r>
              <a:rPr lang="it-IT" sz="1820">
                <a:solidFill>
                  <a:schemeClr val="dk1"/>
                </a:solidFill>
              </a:rPr>
              <a:t>on the implementation of the action (“</a:t>
            </a:r>
            <a:r>
              <a:rPr b="1" lang="it-IT" sz="1820">
                <a:solidFill>
                  <a:schemeClr val="dk1"/>
                </a:solidFill>
              </a:rPr>
              <a:t>technical report on progress</a:t>
            </a:r>
            <a:r>
              <a:rPr lang="it-IT" sz="1820">
                <a:solidFill>
                  <a:schemeClr val="dk1"/>
                </a:solidFill>
              </a:rPr>
              <a:t>”);</a:t>
            </a:r>
            <a:endParaRPr/>
          </a:p>
          <a:p>
            <a:pPr indent="-228600" lvl="2" marL="1143000" rtl="0" algn="l">
              <a:lnSpc>
                <a:spcPct val="80000"/>
              </a:lnSpc>
              <a:spcBef>
                <a:spcPts val="1000"/>
              </a:spcBef>
              <a:spcAft>
                <a:spcPts val="0"/>
              </a:spcAft>
              <a:buSzPts val="1248"/>
              <a:buFont typeface="Arial"/>
              <a:buChar char="•"/>
            </a:pPr>
            <a:r>
              <a:rPr lang="it-IT" sz="1560">
                <a:solidFill>
                  <a:schemeClr val="dk1"/>
                </a:solidFill>
              </a:rPr>
              <a:t>An evaluation of the results of the project compared to the initial objectives;</a:t>
            </a:r>
            <a:endParaRPr/>
          </a:p>
          <a:p>
            <a:pPr indent="-228600" lvl="2" marL="1143000" rtl="0" algn="l">
              <a:lnSpc>
                <a:spcPct val="80000"/>
              </a:lnSpc>
              <a:spcBef>
                <a:spcPts val="1000"/>
              </a:spcBef>
              <a:spcAft>
                <a:spcPts val="0"/>
              </a:spcAft>
              <a:buSzPts val="1248"/>
              <a:buFont typeface="Arial"/>
              <a:buChar char="•"/>
            </a:pPr>
            <a:r>
              <a:rPr lang="it-IT" sz="1560">
                <a:solidFill>
                  <a:schemeClr val="dk1"/>
                </a:solidFill>
              </a:rPr>
              <a:t>Details on the development, progress and achievements of the project;</a:t>
            </a:r>
            <a:endParaRPr/>
          </a:p>
          <a:p>
            <a:pPr indent="-228600" lvl="2" marL="1143000" rtl="0" algn="l">
              <a:lnSpc>
                <a:spcPct val="80000"/>
              </a:lnSpc>
              <a:spcBef>
                <a:spcPts val="1000"/>
              </a:spcBef>
              <a:spcAft>
                <a:spcPts val="0"/>
              </a:spcAft>
              <a:buSzPts val="1248"/>
              <a:buFont typeface="Arial"/>
              <a:buChar char="•"/>
            </a:pPr>
            <a:r>
              <a:rPr lang="it-IT" sz="1560">
                <a:solidFill>
                  <a:schemeClr val="dk1"/>
                </a:solidFill>
              </a:rPr>
              <a:t>A summary of the main results</a:t>
            </a:r>
            <a:endParaRPr sz="1560">
              <a:solidFill>
                <a:schemeClr val="dk1"/>
              </a:solidFill>
            </a:endParaRPr>
          </a:p>
          <a:p>
            <a:pPr indent="-250443" lvl="0" marL="342900" rtl="0" algn="l">
              <a:lnSpc>
                <a:spcPct val="80000"/>
              </a:lnSpc>
              <a:spcBef>
                <a:spcPts val="1000"/>
              </a:spcBef>
              <a:spcAft>
                <a:spcPts val="0"/>
              </a:spcAft>
              <a:buSzPts val="1456"/>
              <a:buFont typeface="Arial"/>
              <a:buNone/>
            </a:pPr>
            <a:r>
              <a:t/>
            </a:r>
            <a:endParaRPr sz="1820">
              <a:solidFill>
                <a:schemeClr val="dk1"/>
              </a:solidFill>
            </a:endParaRPr>
          </a:p>
          <a:p>
            <a:pPr indent="-342900" lvl="0" marL="342900" rtl="0" algn="l">
              <a:lnSpc>
                <a:spcPct val="80000"/>
              </a:lnSpc>
              <a:spcBef>
                <a:spcPts val="1000"/>
              </a:spcBef>
              <a:spcAft>
                <a:spcPts val="0"/>
              </a:spcAft>
              <a:buSzPts val="1456"/>
              <a:buFont typeface="Arial"/>
              <a:buChar char="•"/>
            </a:pPr>
            <a:r>
              <a:rPr lang="it-IT" sz="1820">
                <a:solidFill>
                  <a:schemeClr val="dk1"/>
                </a:solidFill>
              </a:rPr>
              <a:t>a </a:t>
            </a:r>
            <a:r>
              <a:rPr b="1" lang="it-IT" sz="1820">
                <a:solidFill>
                  <a:schemeClr val="dk1"/>
                </a:solidFill>
              </a:rPr>
              <a:t>statement on the amount </a:t>
            </a:r>
            <a:r>
              <a:rPr lang="it-IT" sz="1820">
                <a:solidFill>
                  <a:schemeClr val="dk1"/>
                </a:solidFill>
              </a:rPr>
              <a:t>of the previous pre-financing instalment used to cover costs of the action (“</a:t>
            </a:r>
            <a:r>
              <a:rPr b="1" lang="it-IT" sz="1820">
                <a:solidFill>
                  <a:schemeClr val="dk1"/>
                </a:solidFill>
              </a:rPr>
              <a:t>statement on the use of the previous pre-financing instalment</a:t>
            </a:r>
            <a:r>
              <a:rPr lang="it-IT" sz="1820">
                <a:solidFill>
                  <a:schemeClr val="dk1"/>
                </a:solidFill>
              </a:rPr>
              <a:t>”). </a:t>
            </a:r>
            <a:endParaRPr sz="1820">
              <a:solidFill>
                <a:schemeClr val="dk1"/>
              </a:solidFill>
            </a:endParaRPr>
          </a:p>
          <a:p>
            <a:pPr indent="0" lvl="0" marL="0" rtl="0" algn="l">
              <a:lnSpc>
                <a:spcPct val="80000"/>
              </a:lnSpc>
              <a:spcBef>
                <a:spcPts val="1000"/>
              </a:spcBef>
              <a:spcAft>
                <a:spcPts val="0"/>
              </a:spcAft>
              <a:buSzPts val="1456"/>
              <a:buNone/>
            </a:pPr>
            <a:r>
              <a:t/>
            </a:r>
            <a:endParaRPr sz="1820">
              <a:solidFill>
                <a:schemeClr val="dk1"/>
              </a:solidFill>
            </a:endParaRPr>
          </a:p>
          <a:p>
            <a:pPr indent="0" lvl="0" marL="0" rtl="0" algn="l">
              <a:lnSpc>
                <a:spcPct val="80000"/>
              </a:lnSpc>
              <a:spcBef>
                <a:spcPts val="1000"/>
              </a:spcBef>
              <a:spcAft>
                <a:spcPts val="0"/>
              </a:spcAft>
              <a:buSzPts val="1456"/>
              <a:buNone/>
            </a:pPr>
            <a:r>
              <a:rPr lang="it-IT" sz="1820">
                <a:solidFill>
                  <a:schemeClr val="dk1"/>
                </a:solidFill>
              </a:rPr>
              <a:t>The second pre-financment shall be paid to the coordinator within 60 days from the approval of the Interim Report. </a:t>
            </a:r>
            <a:r>
              <a:rPr b="1" lang="it-IT" sz="1820">
                <a:solidFill>
                  <a:schemeClr val="dk1"/>
                </a:solidFill>
              </a:rPr>
              <a:t>To receive the full amount (40% of the total bugdet), the partners must demonstrate to have spent at least the 70% of the first payment. </a:t>
            </a:r>
            <a:endParaRPr/>
          </a:p>
          <a:p>
            <a:pPr indent="0" lvl="0" marL="0" rtl="0" algn="ctr">
              <a:lnSpc>
                <a:spcPct val="80000"/>
              </a:lnSpc>
              <a:spcBef>
                <a:spcPts val="1000"/>
              </a:spcBef>
              <a:spcAft>
                <a:spcPts val="0"/>
              </a:spcAft>
              <a:buSzPts val="1456"/>
              <a:buNone/>
            </a:pPr>
            <a:r>
              <a:t/>
            </a:r>
            <a:endParaRPr b="1" sz="1820">
              <a:solidFill>
                <a:schemeClr val="dk1"/>
              </a:solidFill>
            </a:endParaRPr>
          </a:p>
          <a:p>
            <a:pPr indent="0" lvl="0" marL="0" rtl="0" algn="ctr">
              <a:lnSpc>
                <a:spcPct val="80000"/>
              </a:lnSpc>
              <a:spcBef>
                <a:spcPts val="1000"/>
              </a:spcBef>
              <a:spcAft>
                <a:spcPts val="0"/>
              </a:spcAft>
              <a:buSzPts val="1456"/>
              <a:buNone/>
            </a:pPr>
            <a:r>
              <a:rPr b="1" lang="it-IT" sz="1820">
                <a:solidFill>
                  <a:schemeClr val="dk1"/>
                </a:solidFill>
              </a:rPr>
              <a:t>(Art.I.4 – Grant Agreement)</a:t>
            </a:r>
            <a:endParaRPr/>
          </a:p>
          <a:p>
            <a:pPr indent="-296672" lvl="0" marL="342900" rtl="0" algn="l">
              <a:lnSpc>
                <a:spcPct val="80000"/>
              </a:lnSpc>
              <a:spcBef>
                <a:spcPts val="1000"/>
              </a:spcBef>
              <a:spcAft>
                <a:spcPts val="0"/>
              </a:spcAft>
              <a:buSzPts val="728"/>
              <a:buFont typeface="Arial"/>
              <a:buNone/>
            </a:pPr>
            <a:r>
              <a:t/>
            </a:r>
            <a:endParaRPr sz="910"/>
          </a:p>
          <a:p>
            <a:pPr indent="-296672" lvl="0" marL="342900" rtl="0" algn="l">
              <a:lnSpc>
                <a:spcPct val="80000"/>
              </a:lnSpc>
              <a:spcBef>
                <a:spcPts val="1000"/>
              </a:spcBef>
              <a:spcAft>
                <a:spcPts val="0"/>
              </a:spcAft>
              <a:buSzPts val="728"/>
              <a:buFont typeface="Arial"/>
              <a:buNone/>
            </a:pPr>
            <a:r>
              <a:t/>
            </a:r>
            <a:endParaRPr sz="910"/>
          </a:p>
          <a:p>
            <a:pPr indent="0" lvl="0" marL="0" rtl="0" algn="ctr">
              <a:lnSpc>
                <a:spcPct val="80000"/>
              </a:lnSpc>
              <a:spcBef>
                <a:spcPts val="0"/>
              </a:spcBef>
              <a:spcAft>
                <a:spcPts val="0"/>
              </a:spcAft>
              <a:buSzPts val="728"/>
              <a:buNone/>
            </a:pPr>
            <a:r>
              <a:t/>
            </a:r>
            <a:endParaRPr b="1" sz="910">
              <a:solidFill>
                <a:srgbClr val="6D91A0"/>
              </a:solidFill>
              <a:latin typeface="Candara"/>
              <a:ea typeface="Candara"/>
              <a:cs typeface="Candara"/>
              <a:sym typeface="Candara"/>
            </a:endParaRPr>
          </a:p>
          <a:p>
            <a:pPr indent="0" lvl="0" marL="0" rtl="0" algn="ctr">
              <a:lnSpc>
                <a:spcPct val="80000"/>
              </a:lnSpc>
              <a:spcBef>
                <a:spcPts val="0"/>
              </a:spcBef>
              <a:spcAft>
                <a:spcPts val="0"/>
              </a:spcAft>
              <a:buSzPts val="728"/>
              <a:buNone/>
            </a:pPr>
            <a:r>
              <a:t/>
            </a:r>
            <a:endParaRPr b="1" sz="910">
              <a:solidFill>
                <a:srgbClr val="6D91A0"/>
              </a:solidFill>
              <a:latin typeface="Candara"/>
              <a:ea typeface="Candara"/>
              <a:cs typeface="Candara"/>
              <a:sym typeface="Candara"/>
            </a:endParaRPr>
          </a:p>
        </p:txBody>
      </p:sp>
      <p:sp>
        <p:nvSpPr>
          <p:cNvPr id="228" name="Google Shape;228;p8"/>
          <p:cNvSpPr txBox="1"/>
          <p:nvPr/>
        </p:nvSpPr>
        <p:spPr>
          <a:xfrm>
            <a:off x="649356" y="291548"/>
            <a:ext cx="9143999" cy="707886"/>
          </a:xfrm>
          <a:prstGeom prst="rect">
            <a:avLst/>
          </a:prstGeom>
          <a:solidFill>
            <a:srgbClr val="D9F4C9"/>
          </a:solidFill>
          <a:ln cap="flat" cmpd="sng" w="9525">
            <a:solidFill>
              <a:srgbClr val="C0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it-IT" sz="4000">
                <a:solidFill>
                  <a:srgbClr val="C00000"/>
                </a:solidFill>
                <a:latin typeface="Trebuchet MS"/>
                <a:ea typeface="Trebuchet MS"/>
                <a:cs typeface="Trebuchet MS"/>
                <a:sym typeface="Trebuchet MS"/>
              </a:rPr>
              <a:t>Progress Report</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sp>
        <p:nvSpPr>
          <p:cNvPr id="233" name="Google Shape;233;p9"/>
          <p:cNvSpPr txBox="1"/>
          <p:nvPr>
            <p:ph idx="1" type="body"/>
          </p:nvPr>
        </p:nvSpPr>
        <p:spPr>
          <a:xfrm>
            <a:off x="357810" y="1091916"/>
            <a:ext cx="9759222" cy="5766084"/>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SzPts val="640"/>
              <a:buNone/>
            </a:pPr>
            <a:r>
              <a:t/>
            </a:r>
            <a:endParaRPr b="1" sz="800">
              <a:solidFill>
                <a:srgbClr val="000099"/>
              </a:solidFill>
              <a:latin typeface="Candara"/>
              <a:ea typeface="Candara"/>
              <a:cs typeface="Candara"/>
              <a:sym typeface="Candara"/>
            </a:endParaRPr>
          </a:p>
          <a:p>
            <a:pPr indent="0" lvl="0" marL="0" rtl="0" algn="ctr">
              <a:lnSpc>
                <a:spcPct val="90000"/>
              </a:lnSpc>
              <a:spcBef>
                <a:spcPts val="1000"/>
              </a:spcBef>
              <a:spcAft>
                <a:spcPts val="0"/>
              </a:spcAft>
              <a:buSzPts val="1600"/>
              <a:buNone/>
            </a:pPr>
            <a:r>
              <a:rPr lang="it-IT" sz="2000">
                <a:solidFill>
                  <a:srgbClr val="C00000"/>
                </a:solidFill>
              </a:rPr>
              <a:t>FINAL FINANCIAL STATEMENT </a:t>
            </a:r>
            <a:endParaRPr sz="2000">
              <a:solidFill>
                <a:schemeClr val="dk1"/>
              </a:solidFill>
            </a:endParaRPr>
          </a:p>
          <a:p>
            <a:pPr indent="-342900" lvl="0" marL="342900" rtl="0" algn="l">
              <a:lnSpc>
                <a:spcPct val="90000"/>
              </a:lnSpc>
              <a:spcBef>
                <a:spcPts val="1000"/>
              </a:spcBef>
              <a:spcAft>
                <a:spcPts val="0"/>
              </a:spcAft>
              <a:buSzPts val="1600"/>
              <a:buChar char="►"/>
            </a:pPr>
            <a:r>
              <a:rPr lang="it-IT" sz="2000">
                <a:solidFill>
                  <a:schemeClr val="dk1"/>
                </a:solidFill>
              </a:rPr>
              <a:t>A </a:t>
            </a:r>
            <a:r>
              <a:rPr b="1" lang="it-IT" sz="2100">
                <a:solidFill>
                  <a:schemeClr val="dk1"/>
                </a:solidFill>
              </a:rPr>
              <a:t>Final Technical report </a:t>
            </a:r>
            <a:r>
              <a:rPr lang="it-IT" sz="2000">
                <a:solidFill>
                  <a:schemeClr val="dk1"/>
                </a:solidFill>
              </a:rPr>
              <a:t>including all the </a:t>
            </a:r>
            <a:r>
              <a:rPr lang="it-IT" sz="2100">
                <a:solidFill>
                  <a:schemeClr val="dk1"/>
                </a:solidFill>
              </a:rPr>
              <a:t>information needed to justify the contribution requested on the basis of unit costs </a:t>
            </a:r>
            <a:endParaRPr/>
          </a:p>
          <a:p>
            <a:pPr indent="-342900" lvl="0" marL="342900" rtl="0" algn="l">
              <a:lnSpc>
                <a:spcPct val="90000"/>
              </a:lnSpc>
              <a:spcBef>
                <a:spcPts val="1000"/>
              </a:spcBef>
              <a:spcAft>
                <a:spcPts val="0"/>
              </a:spcAft>
              <a:buSzPts val="1600"/>
              <a:buChar char="►"/>
            </a:pPr>
            <a:r>
              <a:rPr lang="it-IT" sz="2000">
                <a:solidFill>
                  <a:schemeClr val="dk1"/>
                </a:solidFill>
              </a:rPr>
              <a:t>A </a:t>
            </a:r>
            <a:r>
              <a:rPr b="1" lang="it-IT" sz="2100">
                <a:solidFill>
                  <a:schemeClr val="dk1"/>
                </a:solidFill>
              </a:rPr>
              <a:t>Final Financial statement </a:t>
            </a:r>
            <a:r>
              <a:rPr lang="it-IT" sz="2100">
                <a:solidFill>
                  <a:schemeClr val="dk1"/>
                </a:solidFill>
              </a:rPr>
              <a:t>including a consolidated statement and a breakdown of the amounts claimed by each beneficiary</a:t>
            </a:r>
            <a:endParaRPr/>
          </a:p>
          <a:p>
            <a:pPr indent="-342900" lvl="0" marL="342900" rtl="0" algn="l">
              <a:lnSpc>
                <a:spcPct val="90000"/>
              </a:lnSpc>
              <a:spcBef>
                <a:spcPts val="1000"/>
              </a:spcBef>
              <a:spcAft>
                <a:spcPts val="0"/>
              </a:spcAft>
              <a:buSzPts val="1680"/>
              <a:buChar char="►"/>
            </a:pPr>
            <a:r>
              <a:rPr lang="it-IT" sz="2100">
                <a:solidFill>
                  <a:schemeClr val="dk1"/>
                </a:solidFill>
              </a:rPr>
              <a:t>A </a:t>
            </a:r>
            <a:r>
              <a:rPr b="1" lang="it-IT" sz="2100">
                <a:solidFill>
                  <a:schemeClr val="dk1"/>
                </a:solidFill>
              </a:rPr>
              <a:t>summary financial statement</a:t>
            </a:r>
            <a:r>
              <a:rPr lang="it-IT">
                <a:solidFill>
                  <a:schemeClr val="dk1"/>
                </a:solidFill>
              </a:rPr>
              <a:t> including the financial statements already submitted previously and indicating the revenue generated by the </a:t>
            </a:r>
            <a:r>
              <a:rPr i="1" lang="it-IT">
                <a:solidFill>
                  <a:schemeClr val="dk1"/>
                </a:solidFill>
              </a:rPr>
              <a:t>action </a:t>
            </a:r>
            <a:endParaRPr/>
          </a:p>
          <a:p>
            <a:pPr indent="-342900" lvl="0" marL="342900" rtl="0" algn="l">
              <a:lnSpc>
                <a:spcPct val="90000"/>
              </a:lnSpc>
              <a:spcBef>
                <a:spcPts val="1000"/>
              </a:spcBef>
              <a:spcAft>
                <a:spcPts val="0"/>
              </a:spcAft>
              <a:buSzPts val="1600"/>
              <a:buChar char="►"/>
            </a:pPr>
            <a:r>
              <a:rPr b="1" lang="it-IT" sz="2000">
                <a:solidFill>
                  <a:schemeClr val="dk1"/>
                </a:solidFill>
              </a:rPr>
              <a:t>Declaration signed by the Legal Representative of the Lead Partner </a:t>
            </a:r>
            <a:r>
              <a:rPr lang="it-IT" sz="2000">
                <a:solidFill>
                  <a:schemeClr val="dk1"/>
                </a:solidFill>
              </a:rPr>
              <a:t>certifying that the information provided for calculating the final grant is full, reliable and true and </a:t>
            </a:r>
            <a:r>
              <a:rPr lang="it-IT" sz="2000" u="sng">
                <a:solidFill>
                  <a:schemeClr val="dk1"/>
                </a:solidFill>
              </a:rPr>
              <a:t>can be substantiated by relevant supporting documents. </a:t>
            </a:r>
            <a:endParaRPr/>
          </a:p>
          <a:p>
            <a:pPr indent="-285750" lvl="1" marL="742950" rtl="0" algn="l">
              <a:lnSpc>
                <a:spcPct val="90000"/>
              </a:lnSpc>
              <a:spcBef>
                <a:spcPts val="1000"/>
              </a:spcBef>
              <a:spcAft>
                <a:spcPts val="0"/>
              </a:spcAft>
              <a:buSzPts val="1440"/>
              <a:buChar char="►"/>
            </a:pPr>
            <a:r>
              <a:rPr lang="it-IT" sz="1800" u="sng">
                <a:solidFill>
                  <a:schemeClr val="dk1"/>
                </a:solidFill>
              </a:rPr>
              <a:t>This is why the Lead Partner must receive all the timesheets and the supporting document in original certified copies</a:t>
            </a:r>
            <a:r>
              <a:rPr lang="it-IT" sz="1800">
                <a:solidFill>
                  <a:schemeClr val="dk1"/>
                </a:solidFill>
              </a:rPr>
              <a:t> (see slide 30)</a:t>
            </a:r>
            <a:endParaRPr sz="1800">
              <a:solidFill>
                <a:schemeClr val="dk1"/>
              </a:solidFill>
            </a:endParaRPr>
          </a:p>
          <a:p>
            <a:pPr indent="0" lvl="0" marL="0" rtl="0" algn="just">
              <a:lnSpc>
                <a:spcPct val="90000"/>
              </a:lnSpc>
              <a:spcBef>
                <a:spcPts val="1000"/>
              </a:spcBef>
              <a:spcAft>
                <a:spcPts val="0"/>
              </a:spcAft>
              <a:buSzPts val="1600"/>
              <a:buNone/>
            </a:pPr>
            <a:r>
              <a:t/>
            </a:r>
            <a:endParaRPr sz="2000" u="sng">
              <a:solidFill>
                <a:schemeClr val="dk1"/>
              </a:solidFill>
            </a:endParaRPr>
          </a:p>
          <a:p>
            <a:pPr indent="0" lvl="0" marL="0" rtl="0" algn="ctr">
              <a:lnSpc>
                <a:spcPct val="90000"/>
              </a:lnSpc>
              <a:spcBef>
                <a:spcPts val="1000"/>
              </a:spcBef>
              <a:spcAft>
                <a:spcPts val="0"/>
              </a:spcAft>
              <a:buSzPts val="1600"/>
              <a:buNone/>
            </a:pPr>
            <a:r>
              <a:rPr lang="it-IT" sz="2000" u="sng">
                <a:solidFill>
                  <a:srgbClr val="C00000"/>
                </a:solidFill>
              </a:rPr>
              <a:t>All the project Results declared as Public in the Project description </a:t>
            </a:r>
            <a:r>
              <a:rPr b="1" lang="it-IT" sz="2000" u="sng">
                <a:solidFill>
                  <a:srgbClr val="C00000"/>
                </a:solidFill>
              </a:rPr>
              <a:t>must</a:t>
            </a:r>
            <a:r>
              <a:rPr lang="it-IT" sz="2000" u="sng">
                <a:solidFill>
                  <a:srgbClr val="C00000"/>
                </a:solidFill>
              </a:rPr>
              <a:t> be uploaded in the Erasmus+ dissemination platform before report submission</a:t>
            </a:r>
            <a:endParaRPr sz="2000" u="sng">
              <a:solidFill>
                <a:srgbClr val="C00000"/>
              </a:solidFill>
            </a:endParaRPr>
          </a:p>
          <a:p>
            <a:pPr indent="0" lvl="0" marL="0" rtl="0" algn="ctr">
              <a:lnSpc>
                <a:spcPct val="90000"/>
              </a:lnSpc>
              <a:spcBef>
                <a:spcPts val="1000"/>
              </a:spcBef>
              <a:spcAft>
                <a:spcPts val="0"/>
              </a:spcAft>
              <a:buSzPts val="1920"/>
              <a:buNone/>
            </a:pPr>
            <a:r>
              <a:t/>
            </a:r>
            <a:endParaRPr b="1" sz="2400" u="sng">
              <a:solidFill>
                <a:srgbClr val="99CCFF"/>
              </a:solidFill>
              <a:latin typeface="Candara"/>
              <a:ea typeface="Candara"/>
              <a:cs typeface="Candara"/>
              <a:sym typeface="Candara"/>
            </a:endParaRPr>
          </a:p>
          <a:p>
            <a:pPr indent="0" lvl="0" marL="0" rtl="0" algn="ctr">
              <a:lnSpc>
                <a:spcPct val="90000"/>
              </a:lnSpc>
              <a:spcBef>
                <a:spcPts val="0"/>
              </a:spcBef>
              <a:spcAft>
                <a:spcPts val="0"/>
              </a:spcAft>
              <a:buSzPts val="2240"/>
              <a:buNone/>
            </a:pPr>
            <a:r>
              <a:t/>
            </a:r>
            <a:endParaRPr b="1" sz="2800">
              <a:solidFill>
                <a:srgbClr val="6D91A0"/>
              </a:solidFill>
              <a:latin typeface="Candara"/>
              <a:ea typeface="Candara"/>
              <a:cs typeface="Candara"/>
              <a:sym typeface="Candara"/>
            </a:endParaRPr>
          </a:p>
          <a:p>
            <a:pPr indent="0" lvl="0" marL="0" rtl="0" algn="ctr">
              <a:lnSpc>
                <a:spcPct val="90000"/>
              </a:lnSpc>
              <a:spcBef>
                <a:spcPts val="0"/>
              </a:spcBef>
              <a:spcAft>
                <a:spcPts val="0"/>
              </a:spcAft>
              <a:buSzPts val="2240"/>
              <a:buNone/>
            </a:pPr>
            <a:r>
              <a:t/>
            </a:r>
            <a:endParaRPr b="1" sz="2800">
              <a:solidFill>
                <a:srgbClr val="6D91A0"/>
              </a:solidFill>
              <a:latin typeface="Candara"/>
              <a:ea typeface="Candara"/>
              <a:cs typeface="Candara"/>
              <a:sym typeface="Candara"/>
            </a:endParaRPr>
          </a:p>
        </p:txBody>
      </p:sp>
      <p:sp>
        <p:nvSpPr>
          <p:cNvPr id="234" name="Google Shape;234;p9"/>
          <p:cNvSpPr txBox="1"/>
          <p:nvPr/>
        </p:nvSpPr>
        <p:spPr>
          <a:xfrm>
            <a:off x="1516856" y="212035"/>
            <a:ext cx="9158287" cy="707886"/>
          </a:xfrm>
          <a:prstGeom prst="rect">
            <a:avLst/>
          </a:prstGeom>
          <a:solidFill>
            <a:srgbClr val="D9F4C9"/>
          </a:solidFill>
          <a:ln cap="flat" cmpd="sng" w="9525">
            <a:solidFill>
              <a:srgbClr val="C0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it-IT" sz="4000">
                <a:solidFill>
                  <a:srgbClr val="C00000"/>
                </a:solidFill>
                <a:latin typeface="Trebuchet MS"/>
                <a:ea typeface="Trebuchet MS"/>
                <a:cs typeface="Trebuchet MS"/>
                <a:sym typeface="Trebuchet MS"/>
              </a:rPr>
              <a:t>Final Report</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8" name="Shape 238"/>
        <p:cNvGrpSpPr/>
        <p:nvPr/>
      </p:nvGrpSpPr>
      <p:grpSpPr>
        <a:xfrm>
          <a:off x="0" y="0"/>
          <a:ext cx="0" cy="0"/>
          <a:chOff x="0" y="0"/>
          <a:chExt cx="0" cy="0"/>
        </a:xfrm>
      </p:grpSpPr>
      <p:sp>
        <p:nvSpPr>
          <p:cNvPr id="239" name="Google Shape;239;p10"/>
          <p:cNvSpPr txBox="1"/>
          <p:nvPr>
            <p:ph idx="1" type="body"/>
          </p:nvPr>
        </p:nvSpPr>
        <p:spPr>
          <a:xfrm>
            <a:off x="1516856" y="1464985"/>
            <a:ext cx="7825927" cy="2550424"/>
          </a:xfrm>
          <a:prstGeom prst="rect">
            <a:avLst/>
          </a:prstGeom>
          <a:noFill/>
          <a:ln>
            <a:noFill/>
          </a:ln>
        </p:spPr>
        <p:txBody>
          <a:bodyPr anchorCtr="0" anchor="t" bIns="45700" lIns="91425" spcFirstLastPara="1" rIns="91425" wrap="square" tIns="45700">
            <a:normAutofit/>
          </a:bodyPr>
          <a:lstStyle/>
          <a:p>
            <a:pPr indent="-342900" lvl="0" marL="342900" rtl="0" algn="just">
              <a:lnSpc>
                <a:spcPct val="90000"/>
              </a:lnSpc>
              <a:spcBef>
                <a:spcPts val="0"/>
              </a:spcBef>
              <a:spcAft>
                <a:spcPts val="0"/>
              </a:spcAft>
              <a:buSzPts val="1480"/>
              <a:buChar char="►"/>
            </a:pPr>
            <a:r>
              <a:rPr lang="it-IT" sz="1850">
                <a:solidFill>
                  <a:schemeClr val="dk1"/>
                </a:solidFill>
              </a:rPr>
              <a:t>The balance shall be paid to the coordinator within 60 days from the approval of the Final Report.</a:t>
            </a:r>
            <a:endParaRPr/>
          </a:p>
          <a:p>
            <a:pPr indent="0" lvl="0" marL="0" rtl="0" algn="just">
              <a:lnSpc>
                <a:spcPct val="90000"/>
              </a:lnSpc>
              <a:spcBef>
                <a:spcPts val="1000"/>
              </a:spcBef>
              <a:spcAft>
                <a:spcPts val="0"/>
              </a:spcAft>
              <a:buSzPts val="1480"/>
              <a:buNone/>
            </a:pPr>
            <a:r>
              <a:t/>
            </a:r>
            <a:endParaRPr b="1" sz="1850">
              <a:solidFill>
                <a:schemeClr val="dk1"/>
              </a:solidFill>
            </a:endParaRPr>
          </a:p>
          <a:p>
            <a:pPr indent="-342900" lvl="0" marL="342900" rtl="0" algn="just">
              <a:lnSpc>
                <a:spcPct val="90000"/>
              </a:lnSpc>
              <a:spcBef>
                <a:spcPts val="1000"/>
              </a:spcBef>
              <a:spcAft>
                <a:spcPts val="0"/>
              </a:spcAft>
              <a:buSzPts val="1480"/>
              <a:buChar char="►"/>
            </a:pPr>
            <a:r>
              <a:rPr lang="it-IT" sz="1850">
                <a:solidFill>
                  <a:schemeClr val="dk1"/>
                </a:solidFill>
              </a:rPr>
              <a:t>Tha Agency determines the amount due as the balance by deducting the total amount of pre-financing payments already made from the final amount reported for the project. The grant approved for the project represent the maximum amount that can be paid as balance. </a:t>
            </a:r>
            <a:endParaRPr sz="1850">
              <a:solidFill>
                <a:srgbClr val="99CCFF"/>
              </a:solidFill>
            </a:endParaRPr>
          </a:p>
          <a:p>
            <a:pPr indent="0" lvl="0" marL="0" rtl="0" algn="ctr">
              <a:lnSpc>
                <a:spcPct val="90000"/>
              </a:lnSpc>
              <a:spcBef>
                <a:spcPts val="0"/>
              </a:spcBef>
              <a:spcAft>
                <a:spcPts val="0"/>
              </a:spcAft>
              <a:buSzPts val="1480"/>
              <a:buNone/>
            </a:pPr>
            <a:r>
              <a:t/>
            </a:r>
            <a:endParaRPr b="1" sz="1850">
              <a:solidFill>
                <a:srgbClr val="6D91A0"/>
              </a:solidFill>
            </a:endParaRPr>
          </a:p>
          <a:p>
            <a:pPr indent="0" lvl="0" marL="0" rtl="0" algn="ctr">
              <a:lnSpc>
                <a:spcPct val="90000"/>
              </a:lnSpc>
              <a:spcBef>
                <a:spcPts val="0"/>
              </a:spcBef>
              <a:spcAft>
                <a:spcPts val="0"/>
              </a:spcAft>
              <a:buSzPts val="1480"/>
              <a:buNone/>
            </a:pPr>
            <a:r>
              <a:t/>
            </a:r>
            <a:endParaRPr b="1" sz="1850">
              <a:solidFill>
                <a:srgbClr val="6D91A0"/>
              </a:solidFill>
              <a:latin typeface="Candara"/>
              <a:ea typeface="Candara"/>
              <a:cs typeface="Candara"/>
              <a:sym typeface="Candara"/>
            </a:endParaRPr>
          </a:p>
        </p:txBody>
      </p:sp>
      <p:sp>
        <p:nvSpPr>
          <p:cNvPr id="240" name="Google Shape;240;p10"/>
          <p:cNvSpPr txBox="1"/>
          <p:nvPr/>
        </p:nvSpPr>
        <p:spPr>
          <a:xfrm>
            <a:off x="850675" y="331305"/>
            <a:ext cx="9158287" cy="707886"/>
          </a:xfrm>
          <a:prstGeom prst="rect">
            <a:avLst/>
          </a:prstGeom>
          <a:solidFill>
            <a:srgbClr val="D9F4C9"/>
          </a:solidFill>
          <a:ln cap="flat" cmpd="sng" w="9525">
            <a:solidFill>
              <a:srgbClr val="C0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it-IT" sz="4000">
                <a:solidFill>
                  <a:srgbClr val="C00000"/>
                </a:solidFill>
                <a:latin typeface="Trebuchet MS"/>
                <a:ea typeface="Trebuchet MS"/>
                <a:cs typeface="Trebuchet MS"/>
                <a:sym typeface="Trebuchet MS"/>
              </a:rPr>
              <a:t>Final Report</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alpha val="0"/>
          </a:schemeClr>
        </a:solidFill>
      </p:bgPr>
    </p:bg>
    <p:spTree>
      <p:nvGrpSpPr>
        <p:cNvPr id="244" name="Shape 244"/>
        <p:cNvGrpSpPr/>
        <p:nvPr/>
      </p:nvGrpSpPr>
      <p:grpSpPr>
        <a:xfrm>
          <a:off x="0" y="0"/>
          <a:ext cx="0" cy="0"/>
          <a:chOff x="0" y="0"/>
          <a:chExt cx="0" cy="0"/>
        </a:xfrm>
      </p:grpSpPr>
      <p:sp>
        <p:nvSpPr>
          <p:cNvPr id="245" name="Google Shape;245;p11"/>
          <p:cNvSpPr txBox="1"/>
          <p:nvPr>
            <p:ph type="title"/>
          </p:nvPr>
        </p:nvSpPr>
        <p:spPr>
          <a:xfrm>
            <a:off x="643468" y="565574"/>
            <a:ext cx="3601362" cy="533188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C00000"/>
              </a:buClr>
              <a:buSzPts val="3200"/>
              <a:buFont typeface="Trebuchet MS"/>
              <a:buNone/>
            </a:pPr>
            <a:r>
              <a:rPr b="1" lang="it-IT" sz="3200">
                <a:solidFill>
                  <a:srgbClr val="C00000"/>
                </a:solidFill>
              </a:rPr>
              <a:t>Contents</a:t>
            </a:r>
            <a:endParaRPr b="1" sz="3200">
              <a:solidFill>
                <a:srgbClr val="C00000"/>
              </a:solidFill>
            </a:endParaRPr>
          </a:p>
        </p:txBody>
      </p:sp>
      <p:sp>
        <p:nvSpPr>
          <p:cNvPr id="246" name="Google Shape;246;p11"/>
          <p:cNvSpPr txBox="1"/>
          <p:nvPr>
            <p:ph idx="1" type="body"/>
          </p:nvPr>
        </p:nvSpPr>
        <p:spPr>
          <a:xfrm>
            <a:off x="4244830" y="1483745"/>
            <a:ext cx="6608574" cy="3950352"/>
          </a:xfrm>
          <a:prstGeom prst="rect">
            <a:avLst/>
          </a:prstGeom>
          <a:noFill/>
          <a:ln>
            <a:noFill/>
          </a:ln>
        </p:spPr>
        <p:txBody>
          <a:bodyPr anchorCtr="0" anchor="ctr" bIns="45700" lIns="91425" spcFirstLastPara="1" rIns="91425" wrap="square" tIns="45700">
            <a:normAutofit/>
          </a:bodyPr>
          <a:lstStyle/>
          <a:p>
            <a:pPr indent="-457200" lvl="0" marL="457200" rtl="0" algn="l">
              <a:spcBef>
                <a:spcPts val="0"/>
              </a:spcBef>
              <a:spcAft>
                <a:spcPts val="0"/>
              </a:spcAft>
              <a:buClr>
                <a:srgbClr val="B71E42"/>
              </a:buClr>
              <a:buSzPts val="2000"/>
              <a:buAutoNum type="arabicPeriod"/>
            </a:pPr>
            <a:r>
              <a:rPr b="1" lang="it-IT" sz="2000">
                <a:solidFill>
                  <a:schemeClr val="dk1"/>
                </a:solidFill>
              </a:rPr>
              <a:t>Unit Costs system</a:t>
            </a:r>
            <a:endParaRPr/>
          </a:p>
          <a:p>
            <a:pPr indent="-457200" lvl="0" marL="457200" rtl="0" algn="l">
              <a:spcBef>
                <a:spcPts val="1000"/>
              </a:spcBef>
              <a:spcAft>
                <a:spcPts val="0"/>
              </a:spcAft>
              <a:buClr>
                <a:srgbClr val="B71E42"/>
              </a:buClr>
              <a:buSzPts val="2000"/>
              <a:buAutoNum type="arabicPeriod"/>
            </a:pPr>
            <a:r>
              <a:rPr b="1" lang="it-IT" sz="2000">
                <a:solidFill>
                  <a:schemeClr val="dk1"/>
                </a:solidFill>
              </a:rPr>
              <a:t>Eligible staff and reporting</a:t>
            </a:r>
            <a:endParaRPr/>
          </a:p>
          <a:p>
            <a:pPr indent="-457200" lvl="0" marL="457200" rtl="0" algn="l">
              <a:spcBef>
                <a:spcPts val="1000"/>
              </a:spcBef>
              <a:spcAft>
                <a:spcPts val="0"/>
              </a:spcAft>
              <a:buClr>
                <a:srgbClr val="B71E42"/>
              </a:buClr>
              <a:buSzPts val="2000"/>
              <a:buAutoNum type="arabicPeriod"/>
            </a:pPr>
            <a:r>
              <a:rPr b="1" lang="it-IT" sz="2000">
                <a:solidFill>
                  <a:schemeClr val="dk1"/>
                </a:solidFill>
              </a:rPr>
              <a:t>Supporting documentation for staff</a:t>
            </a:r>
            <a:endParaRPr/>
          </a:p>
          <a:p>
            <a:pPr indent="-457200" lvl="0" marL="457200" rtl="0" algn="l">
              <a:spcBef>
                <a:spcPts val="1000"/>
              </a:spcBef>
              <a:spcAft>
                <a:spcPts val="0"/>
              </a:spcAft>
              <a:buClr>
                <a:srgbClr val="B71E42"/>
              </a:buClr>
              <a:buSzPts val="2000"/>
              <a:buAutoNum type="arabicPeriod"/>
            </a:pPr>
            <a:r>
              <a:rPr b="1" lang="it-IT" sz="2000">
                <a:solidFill>
                  <a:schemeClr val="dk1"/>
                </a:solidFill>
              </a:rPr>
              <a:t>Calculation of the final EU grant</a:t>
            </a:r>
            <a:endParaRPr/>
          </a:p>
          <a:p>
            <a:pPr indent="0" lvl="0" marL="45720" rtl="0" algn="l">
              <a:spcBef>
                <a:spcPts val="1000"/>
              </a:spcBef>
              <a:spcAft>
                <a:spcPts val="0"/>
              </a:spcAft>
              <a:buSzPts val="1600"/>
              <a:buNone/>
            </a:pPr>
            <a:r>
              <a:t/>
            </a:r>
            <a:endParaRPr sz="2000">
              <a:solidFill>
                <a:schemeClr val="lt1"/>
              </a:solidFill>
            </a:endParaRPr>
          </a:p>
        </p:txBody>
      </p:sp>
      <p:sp>
        <p:nvSpPr>
          <p:cNvPr id="247" name="Google Shape;247;p11"/>
          <p:cNvSpPr txBox="1"/>
          <p:nvPr/>
        </p:nvSpPr>
        <p:spPr>
          <a:xfrm>
            <a:off x="1271997" y="250940"/>
            <a:ext cx="9964056" cy="769441"/>
          </a:xfrm>
          <a:prstGeom prst="rect">
            <a:avLst/>
          </a:prstGeom>
          <a:solidFill>
            <a:srgbClr val="D9F4C9"/>
          </a:solidFill>
          <a:ln cap="flat" cmpd="sng" w="9525">
            <a:solidFill>
              <a:srgbClr val="C0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it-IT" sz="4400">
                <a:solidFill>
                  <a:srgbClr val="C00000"/>
                </a:solidFill>
                <a:latin typeface="Trebuchet MS"/>
                <a:ea typeface="Trebuchet MS"/>
                <a:cs typeface="Trebuchet MS"/>
                <a:sym typeface="Trebuchet MS"/>
              </a:rPr>
              <a:t>Reporting procedures</a:t>
            </a:r>
            <a:endParaRPr b="1" sz="2800">
              <a:solidFill>
                <a:srgbClr val="3F7818"/>
              </a:solidFill>
              <a:latin typeface="Trebuchet MS"/>
              <a:ea typeface="Trebuchet MS"/>
              <a:cs typeface="Trebuchet MS"/>
              <a:sym typeface="Trebuchet MS"/>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1" name="Shape 251"/>
        <p:cNvGrpSpPr/>
        <p:nvPr/>
      </p:nvGrpSpPr>
      <p:grpSpPr>
        <a:xfrm>
          <a:off x="0" y="0"/>
          <a:ext cx="0" cy="0"/>
          <a:chOff x="0" y="0"/>
          <a:chExt cx="0" cy="0"/>
        </a:xfrm>
      </p:grpSpPr>
      <p:sp>
        <p:nvSpPr>
          <p:cNvPr id="252" name="Google Shape;252;p12"/>
          <p:cNvSpPr txBox="1"/>
          <p:nvPr>
            <p:ph type="title"/>
          </p:nvPr>
        </p:nvSpPr>
        <p:spPr>
          <a:xfrm>
            <a:off x="1" y="0"/>
            <a:ext cx="3127512" cy="6858000"/>
          </a:xfrm>
          <a:prstGeom prst="rect">
            <a:avLst/>
          </a:prstGeom>
          <a:solidFill>
            <a:srgbClr val="D9F4C9"/>
          </a:solidFill>
          <a:ln cap="flat" cmpd="sng" w="12700">
            <a:solidFill>
              <a:schemeClr val="accent2"/>
            </a:solidFill>
            <a:prstDash val="solid"/>
            <a:round/>
            <a:headEnd len="sm" w="sm" type="none"/>
            <a:tailEnd len="sm" w="sm" type="none"/>
          </a:ln>
        </p:spPr>
        <p:txBody>
          <a:bodyPr anchorCtr="0" anchor="ctr" bIns="45700" lIns="91425" spcFirstLastPara="1" rIns="91425" wrap="square" tIns="45700">
            <a:normAutofit/>
          </a:bodyPr>
          <a:lstStyle/>
          <a:p>
            <a:pPr indent="0" lvl="0" marL="0" rtl="0" algn="ctr">
              <a:spcBef>
                <a:spcPts val="0"/>
              </a:spcBef>
              <a:spcAft>
                <a:spcPts val="0"/>
              </a:spcAft>
              <a:buClr>
                <a:srgbClr val="3F7818"/>
              </a:buClr>
              <a:buSzPts val="2800"/>
              <a:buFont typeface="Trebuchet MS"/>
              <a:buNone/>
            </a:pPr>
            <a:r>
              <a:rPr b="1" lang="it-IT" sz="2800">
                <a:solidFill>
                  <a:srgbClr val="3F7818"/>
                </a:solidFill>
              </a:rPr>
              <a:t>Rules of the </a:t>
            </a:r>
            <a:br>
              <a:rPr b="1" lang="it-IT" sz="2800">
                <a:solidFill>
                  <a:srgbClr val="3F7818"/>
                </a:solidFill>
              </a:rPr>
            </a:br>
            <a:r>
              <a:rPr b="1" lang="it-IT" sz="2800">
                <a:solidFill>
                  <a:srgbClr val="3F7818"/>
                </a:solidFill>
              </a:rPr>
              <a:t>eligibility of costs</a:t>
            </a:r>
            <a:endParaRPr b="1" sz="2800">
              <a:solidFill>
                <a:srgbClr val="3F7818"/>
              </a:solidFill>
            </a:endParaRPr>
          </a:p>
        </p:txBody>
      </p:sp>
      <p:sp>
        <p:nvSpPr>
          <p:cNvPr id="253" name="Google Shape;253;p12"/>
          <p:cNvSpPr txBox="1"/>
          <p:nvPr>
            <p:ph idx="1" type="body"/>
          </p:nvPr>
        </p:nvSpPr>
        <p:spPr>
          <a:xfrm>
            <a:off x="3127513" y="429492"/>
            <a:ext cx="9064486" cy="6206836"/>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SzPts val="1600"/>
              <a:buNone/>
            </a:pPr>
            <a:r>
              <a:rPr b="1" lang="it-IT" sz="2000">
                <a:solidFill>
                  <a:schemeClr val="dk1"/>
                </a:solidFill>
              </a:rPr>
              <a:t>New financing system, based on </a:t>
            </a:r>
            <a:r>
              <a:rPr b="1" lang="it-IT" sz="2000">
                <a:solidFill>
                  <a:srgbClr val="FF0000"/>
                </a:solidFill>
              </a:rPr>
              <a:t>Unit Costs</a:t>
            </a:r>
            <a:r>
              <a:rPr b="1" lang="it-IT" sz="2000">
                <a:solidFill>
                  <a:schemeClr val="dk1"/>
                </a:solidFill>
              </a:rPr>
              <a:t>, but rules of the eligibility of costs </a:t>
            </a:r>
            <a:r>
              <a:rPr b="1" lang="it-IT" sz="2000">
                <a:solidFill>
                  <a:srgbClr val="3F7818"/>
                </a:solidFill>
              </a:rPr>
              <a:t>remain</a:t>
            </a:r>
            <a:r>
              <a:rPr b="1" lang="it-IT" sz="2000">
                <a:solidFill>
                  <a:schemeClr val="dk1"/>
                </a:solidFill>
              </a:rPr>
              <a:t> the same</a:t>
            </a:r>
            <a:endParaRPr sz="2000">
              <a:solidFill>
                <a:schemeClr val="dk1"/>
              </a:solidFill>
            </a:endParaRPr>
          </a:p>
          <a:p>
            <a:pPr indent="0" lvl="0" marL="0" rtl="0" algn="l">
              <a:spcBef>
                <a:spcPts val="1000"/>
              </a:spcBef>
              <a:spcAft>
                <a:spcPts val="0"/>
              </a:spcAft>
              <a:buSzPts val="1600"/>
              <a:buNone/>
            </a:pPr>
            <a:r>
              <a:t/>
            </a:r>
            <a:endParaRPr sz="2000">
              <a:solidFill>
                <a:schemeClr val="dk1"/>
              </a:solidFill>
            </a:endParaRPr>
          </a:p>
          <a:p>
            <a:pPr indent="0" lvl="0" marL="0" rtl="0" algn="l">
              <a:spcBef>
                <a:spcPts val="1000"/>
              </a:spcBef>
              <a:spcAft>
                <a:spcPts val="0"/>
              </a:spcAft>
              <a:buSzPts val="1600"/>
              <a:buNone/>
            </a:pPr>
            <a:r>
              <a:rPr lang="it-IT" sz="2000">
                <a:solidFill>
                  <a:schemeClr val="dk1"/>
                </a:solidFill>
              </a:rPr>
              <a:t>Costs should be:</a:t>
            </a:r>
            <a:endParaRPr/>
          </a:p>
          <a:p>
            <a:pPr indent="0" lvl="0" marL="0" rtl="0" algn="l">
              <a:spcBef>
                <a:spcPts val="1000"/>
              </a:spcBef>
              <a:spcAft>
                <a:spcPts val="0"/>
              </a:spcAft>
              <a:buSzPts val="1600"/>
              <a:buNone/>
            </a:pPr>
            <a:r>
              <a:t/>
            </a:r>
            <a:endParaRPr sz="2000">
              <a:solidFill>
                <a:schemeClr val="dk1"/>
              </a:solidFill>
            </a:endParaRPr>
          </a:p>
          <a:p>
            <a:pPr indent="-342900" lvl="0" marL="342900" rtl="0" algn="l">
              <a:spcBef>
                <a:spcPts val="1000"/>
              </a:spcBef>
              <a:spcAft>
                <a:spcPts val="0"/>
              </a:spcAft>
              <a:buSzPts val="1600"/>
              <a:buChar char="►"/>
            </a:pPr>
            <a:r>
              <a:rPr b="1" lang="it-IT" sz="2000">
                <a:solidFill>
                  <a:schemeClr val="dk1"/>
                </a:solidFill>
              </a:rPr>
              <a:t>Foreseen</a:t>
            </a:r>
            <a:r>
              <a:rPr lang="it-IT" sz="2000">
                <a:solidFill>
                  <a:schemeClr val="dk1"/>
                </a:solidFill>
              </a:rPr>
              <a:t> in the budget, </a:t>
            </a:r>
            <a:r>
              <a:rPr b="1" lang="it-IT" sz="2000">
                <a:solidFill>
                  <a:schemeClr val="dk1"/>
                </a:solidFill>
              </a:rPr>
              <a:t>necessary</a:t>
            </a:r>
            <a:r>
              <a:rPr lang="it-IT" sz="2000">
                <a:solidFill>
                  <a:schemeClr val="dk1"/>
                </a:solidFill>
              </a:rPr>
              <a:t> and </a:t>
            </a:r>
            <a:r>
              <a:rPr b="1" lang="it-IT" sz="2000">
                <a:solidFill>
                  <a:schemeClr val="dk1"/>
                </a:solidFill>
              </a:rPr>
              <a:t>directly linked </a:t>
            </a:r>
            <a:r>
              <a:rPr lang="it-IT" sz="2000">
                <a:solidFill>
                  <a:schemeClr val="dk1"/>
                </a:solidFill>
              </a:rPr>
              <a:t>to the performance of the project</a:t>
            </a:r>
            <a:endParaRPr/>
          </a:p>
          <a:p>
            <a:pPr indent="-342900" lvl="0" marL="342900" rtl="0" algn="l">
              <a:spcBef>
                <a:spcPts val="1000"/>
              </a:spcBef>
              <a:spcAft>
                <a:spcPts val="0"/>
              </a:spcAft>
              <a:buSzPts val="1600"/>
              <a:buChar char="►"/>
            </a:pPr>
            <a:r>
              <a:rPr lang="it-IT" sz="2000">
                <a:solidFill>
                  <a:schemeClr val="dk1"/>
                </a:solidFill>
              </a:rPr>
              <a:t>Generated </a:t>
            </a:r>
            <a:r>
              <a:rPr b="1" lang="it-IT" sz="2000">
                <a:solidFill>
                  <a:schemeClr val="dk1"/>
                </a:solidFill>
              </a:rPr>
              <a:t>during the life time </a:t>
            </a:r>
            <a:r>
              <a:rPr lang="it-IT" sz="2000">
                <a:solidFill>
                  <a:schemeClr val="dk1"/>
                </a:solidFill>
              </a:rPr>
              <a:t>of the project and </a:t>
            </a:r>
            <a:r>
              <a:rPr b="1" lang="it-IT" sz="2000">
                <a:solidFill>
                  <a:schemeClr val="dk1"/>
                </a:solidFill>
              </a:rPr>
              <a:t>reasonable</a:t>
            </a:r>
            <a:r>
              <a:rPr lang="it-IT" sz="2000">
                <a:solidFill>
                  <a:schemeClr val="dk1"/>
                </a:solidFill>
              </a:rPr>
              <a:t> and </a:t>
            </a:r>
            <a:r>
              <a:rPr b="1" lang="it-IT" sz="2000">
                <a:solidFill>
                  <a:schemeClr val="dk1"/>
                </a:solidFill>
              </a:rPr>
              <a:t>justified</a:t>
            </a:r>
            <a:endParaRPr/>
          </a:p>
          <a:p>
            <a:pPr indent="-342900" lvl="0" marL="342900" rtl="0" algn="l">
              <a:spcBef>
                <a:spcPts val="1000"/>
              </a:spcBef>
              <a:spcAft>
                <a:spcPts val="0"/>
              </a:spcAft>
              <a:buSzPts val="1600"/>
              <a:buChar char="►"/>
            </a:pPr>
            <a:r>
              <a:rPr b="1" lang="it-IT" sz="2000">
                <a:solidFill>
                  <a:schemeClr val="dk1"/>
                </a:solidFill>
              </a:rPr>
              <a:t>Recorded</a:t>
            </a:r>
            <a:r>
              <a:rPr lang="it-IT" sz="2000">
                <a:solidFill>
                  <a:schemeClr val="dk1"/>
                </a:solidFill>
              </a:rPr>
              <a:t> in the accounts in accordance with the applicable accounting principles &amp; requirements of tax and social legislation</a:t>
            </a:r>
            <a:endParaRPr/>
          </a:p>
          <a:p>
            <a:pPr indent="-342900" lvl="0" marL="342900" rtl="0" algn="l">
              <a:spcBef>
                <a:spcPts val="1000"/>
              </a:spcBef>
              <a:spcAft>
                <a:spcPts val="0"/>
              </a:spcAft>
              <a:buSzPts val="1600"/>
              <a:buChar char="►"/>
            </a:pPr>
            <a:r>
              <a:rPr lang="it-IT" sz="2000">
                <a:solidFill>
                  <a:schemeClr val="dk1"/>
                </a:solidFill>
              </a:rPr>
              <a:t>Be </a:t>
            </a:r>
            <a:r>
              <a:rPr b="1" lang="it-IT" sz="2000">
                <a:solidFill>
                  <a:schemeClr val="dk1"/>
                </a:solidFill>
              </a:rPr>
              <a:t>identifiable</a:t>
            </a:r>
            <a:r>
              <a:rPr lang="it-IT" sz="2000">
                <a:solidFill>
                  <a:schemeClr val="dk1"/>
                </a:solidFill>
              </a:rPr>
              <a:t> and verifiable and allow reconciliation between accounts and </a:t>
            </a:r>
            <a:r>
              <a:rPr b="1" lang="it-IT" sz="2000">
                <a:solidFill>
                  <a:schemeClr val="dk1"/>
                </a:solidFill>
              </a:rPr>
              <a:t>supporting documents</a:t>
            </a:r>
            <a:endParaRPr/>
          </a:p>
          <a:p>
            <a:pPr indent="-342900" lvl="0" marL="342900" rtl="0" algn="l">
              <a:spcBef>
                <a:spcPts val="1000"/>
              </a:spcBef>
              <a:spcAft>
                <a:spcPts val="0"/>
              </a:spcAft>
              <a:buSzPts val="1600"/>
              <a:buChar char="►"/>
            </a:pPr>
            <a:r>
              <a:rPr b="1" lang="it-IT" sz="2000">
                <a:solidFill>
                  <a:schemeClr val="dk1"/>
                </a:solidFill>
              </a:rPr>
              <a:t>Realized during the project lifetime </a:t>
            </a:r>
            <a:r>
              <a:rPr lang="it-IT" sz="2000">
                <a:solidFill>
                  <a:schemeClr val="dk1"/>
                </a:solidFill>
              </a:rPr>
              <a:t>(01.11.2020 – 31.10.2023</a:t>
            </a:r>
            <a:r>
              <a:rPr b="1" lang="it-IT" sz="2000">
                <a:solidFill>
                  <a:schemeClr val="dk1"/>
                </a:solidFill>
              </a:rPr>
              <a:t>)</a:t>
            </a:r>
            <a:endParaRPr b="1" sz="2000">
              <a:solidFill>
                <a:schemeClr val="dk1"/>
              </a:solidFill>
            </a:endParaRPr>
          </a:p>
          <a:p>
            <a:pPr indent="-241300" lvl="0" marL="342900" rtl="0" algn="l">
              <a:spcBef>
                <a:spcPts val="1000"/>
              </a:spcBef>
              <a:spcAft>
                <a:spcPts val="0"/>
              </a:spcAft>
              <a:buSzPts val="1600"/>
              <a:buNone/>
            </a:pPr>
            <a:r>
              <a:t/>
            </a:r>
            <a:endParaRPr sz="2000">
              <a:solidFill>
                <a:schemeClr val="dk1"/>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7" name="Shape 257"/>
        <p:cNvGrpSpPr/>
        <p:nvPr/>
      </p:nvGrpSpPr>
      <p:grpSpPr>
        <a:xfrm>
          <a:off x="0" y="0"/>
          <a:ext cx="0" cy="0"/>
          <a:chOff x="0" y="0"/>
          <a:chExt cx="0" cy="0"/>
        </a:xfrm>
      </p:grpSpPr>
      <p:sp>
        <p:nvSpPr>
          <p:cNvPr id="258" name="Google Shape;258;p13"/>
          <p:cNvSpPr txBox="1"/>
          <p:nvPr/>
        </p:nvSpPr>
        <p:spPr>
          <a:xfrm>
            <a:off x="1057564" y="363151"/>
            <a:ext cx="8964613" cy="400050"/>
          </a:xfrm>
          <a:prstGeom prst="rect">
            <a:avLst/>
          </a:prstGeom>
          <a:solidFill>
            <a:srgbClr val="D9F4C9"/>
          </a:solidFill>
          <a:ln cap="flat" cmpd="sng" w="9525">
            <a:solidFill>
              <a:srgbClr val="C0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it-IT" sz="2000">
                <a:solidFill>
                  <a:srgbClr val="C00000"/>
                </a:solidFill>
                <a:latin typeface="Trebuchet MS"/>
                <a:ea typeface="Trebuchet MS"/>
                <a:cs typeface="Trebuchet MS"/>
                <a:sym typeface="Trebuchet MS"/>
              </a:rPr>
              <a:t>UNIT COSTS – PROJECT IMPLEMENTATION AND SUPPORT (STAFF COSTS)</a:t>
            </a:r>
            <a:endParaRPr/>
          </a:p>
        </p:txBody>
      </p:sp>
      <p:sp>
        <p:nvSpPr>
          <p:cNvPr id="259" name="Google Shape;259;p13"/>
          <p:cNvSpPr/>
          <p:nvPr/>
        </p:nvSpPr>
        <p:spPr>
          <a:xfrm>
            <a:off x="1057564" y="1211329"/>
            <a:ext cx="9564254" cy="560153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it-IT" sz="2000">
                <a:solidFill>
                  <a:schemeClr val="dk1"/>
                </a:solidFill>
                <a:latin typeface="Trebuchet MS"/>
                <a:ea typeface="Trebuchet MS"/>
                <a:cs typeface="Trebuchet MS"/>
                <a:sym typeface="Trebuchet MS"/>
              </a:rPr>
              <a:t>The "unit costs" system is a simplified form of determining the amount of the grant; by its nature, such simplified forms of grants are contributions to the main costs of a project </a:t>
            </a:r>
            <a:r>
              <a:rPr b="1" lang="it-IT" sz="2000">
                <a:solidFill>
                  <a:schemeClr val="dk1"/>
                </a:solidFill>
                <a:latin typeface="Trebuchet MS"/>
                <a:ea typeface="Trebuchet MS"/>
                <a:cs typeface="Trebuchet MS"/>
                <a:sym typeface="Trebuchet MS"/>
              </a:rPr>
              <a:t>which are not a reimbursement of the real expenditures linked to specific activities in the project</a:t>
            </a:r>
            <a:r>
              <a:rPr lang="it-IT" sz="2000">
                <a:solidFill>
                  <a:schemeClr val="dk1"/>
                </a:solidFill>
                <a:latin typeface="Trebuchet MS"/>
                <a:ea typeface="Trebuchet MS"/>
                <a:cs typeface="Trebuchet MS"/>
                <a:sym typeface="Trebuchet MS"/>
              </a:rPr>
              <a:t>. </a:t>
            </a:r>
            <a:endParaRPr sz="2000">
              <a:solidFill>
                <a:schemeClr val="dk1"/>
              </a:solidFill>
              <a:latin typeface="Trebuchet MS"/>
              <a:ea typeface="Trebuchet MS"/>
              <a:cs typeface="Trebuchet MS"/>
              <a:sym typeface="Trebuchet MS"/>
            </a:endParaRPr>
          </a:p>
          <a:p>
            <a:pPr indent="0" lvl="0" marL="0" marR="0" rtl="0" algn="l">
              <a:spcBef>
                <a:spcPts val="0"/>
              </a:spcBef>
              <a:spcAft>
                <a:spcPts val="0"/>
              </a:spcAft>
              <a:buNone/>
            </a:pPr>
            <a:r>
              <a:t/>
            </a:r>
            <a:endParaRPr sz="2000">
              <a:solidFill>
                <a:schemeClr val="dk1"/>
              </a:solidFill>
              <a:latin typeface="Trebuchet MS"/>
              <a:ea typeface="Trebuchet MS"/>
              <a:cs typeface="Trebuchet MS"/>
              <a:sym typeface="Trebuchet MS"/>
            </a:endParaRPr>
          </a:p>
          <a:p>
            <a:pPr indent="0" lvl="0" marL="0" marR="0" rtl="0" algn="l">
              <a:spcBef>
                <a:spcPts val="0"/>
              </a:spcBef>
              <a:spcAft>
                <a:spcPts val="0"/>
              </a:spcAft>
              <a:buNone/>
            </a:pPr>
            <a:r>
              <a:rPr lang="it-IT" sz="2000">
                <a:solidFill>
                  <a:schemeClr val="dk1"/>
                </a:solidFill>
                <a:latin typeface="Trebuchet MS"/>
                <a:ea typeface="Trebuchet MS"/>
                <a:cs typeface="Trebuchet MS"/>
                <a:sym typeface="Trebuchet MS"/>
              </a:rPr>
              <a:t>The EU contribution, calculated through the unit cost, </a:t>
            </a:r>
            <a:r>
              <a:rPr b="1" lang="it-IT" sz="2000">
                <a:solidFill>
                  <a:schemeClr val="dk1"/>
                </a:solidFill>
                <a:latin typeface="Trebuchet MS"/>
                <a:ea typeface="Trebuchet MS"/>
                <a:cs typeface="Trebuchet MS"/>
                <a:sym typeface="Trebuchet MS"/>
              </a:rPr>
              <a:t>could</a:t>
            </a:r>
            <a:r>
              <a:rPr lang="it-IT" sz="2000">
                <a:solidFill>
                  <a:schemeClr val="dk1"/>
                </a:solidFill>
                <a:latin typeface="Trebuchet MS"/>
                <a:ea typeface="Trebuchet MS"/>
                <a:cs typeface="Trebuchet MS"/>
                <a:sym typeface="Trebuchet MS"/>
              </a:rPr>
              <a:t> not fully cover all expenses. It is for the beneficiary to ensure that all activities will take place as planned. </a:t>
            </a:r>
            <a:endParaRPr/>
          </a:p>
          <a:p>
            <a:pPr indent="0" lvl="0" marL="0" marR="0" rtl="0" algn="l">
              <a:spcBef>
                <a:spcPts val="0"/>
              </a:spcBef>
              <a:spcAft>
                <a:spcPts val="0"/>
              </a:spcAft>
              <a:buNone/>
            </a:pPr>
            <a:r>
              <a:t/>
            </a:r>
            <a:endParaRPr sz="2000">
              <a:solidFill>
                <a:schemeClr val="dk1"/>
              </a:solidFill>
              <a:latin typeface="Trebuchet MS"/>
              <a:ea typeface="Trebuchet MS"/>
              <a:cs typeface="Trebuchet MS"/>
              <a:sym typeface="Trebuchet MS"/>
            </a:endParaRPr>
          </a:p>
          <a:p>
            <a:pPr indent="0" lvl="0" marL="0" marR="0" rtl="0" algn="l">
              <a:spcBef>
                <a:spcPts val="0"/>
              </a:spcBef>
              <a:spcAft>
                <a:spcPts val="0"/>
              </a:spcAft>
              <a:buNone/>
            </a:pPr>
            <a:r>
              <a:rPr lang="it-IT" sz="2000">
                <a:solidFill>
                  <a:schemeClr val="dk1"/>
                </a:solidFill>
                <a:latin typeface="Trebuchet MS"/>
                <a:ea typeface="Trebuchet MS"/>
                <a:cs typeface="Trebuchet MS"/>
                <a:sym typeface="Trebuchet MS"/>
              </a:rPr>
              <a:t>This unit cost contribution per day worked co-finances: </a:t>
            </a:r>
            <a:endParaRPr sz="2000">
              <a:solidFill>
                <a:schemeClr val="dk1"/>
              </a:solidFill>
              <a:latin typeface="Trebuchet MS"/>
              <a:ea typeface="Trebuchet MS"/>
              <a:cs typeface="Trebuchet MS"/>
              <a:sym typeface="Trebuchet MS"/>
            </a:endParaRPr>
          </a:p>
          <a:p>
            <a:pPr indent="0" lvl="0" marL="0" marR="0" rtl="0" algn="l">
              <a:spcBef>
                <a:spcPts val="0"/>
              </a:spcBef>
              <a:spcAft>
                <a:spcPts val="0"/>
              </a:spcAft>
              <a:buNone/>
            </a:pPr>
            <a:r>
              <a:t/>
            </a:r>
            <a:endParaRPr sz="2000">
              <a:solidFill>
                <a:schemeClr val="dk1"/>
              </a:solidFill>
              <a:latin typeface="Trebuchet MS"/>
              <a:ea typeface="Trebuchet MS"/>
              <a:cs typeface="Trebuchet MS"/>
              <a:sym typeface="Trebuchet MS"/>
            </a:endParaRPr>
          </a:p>
          <a:p>
            <a:pPr indent="-342900" lvl="0" marL="342900" marR="0" rtl="0" algn="l">
              <a:spcBef>
                <a:spcPts val="0"/>
              </a:spcBef>
              <a:spcAft>
                <a:spcPts val="0"/>
              </a:spcAft>
              <a:buClr>
                <a:schemeClr val="dk1"/>
              </a:buClr>
              <a:buSzPts val="2000"/>
              <a:buFont typeface="Arial"/>
              <a:buChar char="•"/>
            </a:pPr>
            <a:r>
              <a:rPr b="1" lang="it-IT" sz="2000">
                <a:solidFill>
                  <a:schemeClr val="dk1"/>
                </a:solidFill>
                <a:latin typeface="Trebuchet MS"/>
                <a:ea typeface="Trebuchet MS"/>
                <a:cs typeface="Trebuchet MS"/>
                <a:sym typeface="Trebuchet MS"/>
              </a:rPr>
              <a:t>All activities directly linked to the implementation of the project : </a:t>
            </a:r>
            <a:endParaRPr/>
          </a:p>
          <a:p>
            <a:pPr indent="0" lvl="0" marL="0" marR="0" rtl="0" algn="l">
              <a:spcBef>
                <a:spcPts val="0"/>
              </a:spcBef>
              <a:spcAft>
                <a:spcPts val="0"/>
              </a:spcAft>
              <a:buNone/>
            </a:pPr>
            <a:r>
              <a:rPr lang="it-IT" sz="2000">
                <a:solidFill>
                  <a:schemeClr val="dk1"/>
                </a:solidFill>
                <a:latin typeface="Trebuchet MS"/>
                <a:ea typeface="Trebuchet MS"/>
                <a:cs typeface="Trebuchet MS"/>
                <a:sym typeface="Trebuchet MS"/>
              </a:rPr>
              <a:t>project management, project meetings, production of project results, studies, dissemination, participation in events, conferences, travel, etc </a:t>
            </a:r>
            <a:endParaRPr/>
          </a:p>
          <a:p>
            <a:pPr indent="0" lvl="0" marL="0" marR="0" rtl="0" algn="l">
              <a:spcBef>
                <a:spcPts val="0"/>
              </a:spcBef>
              <a:spcAft>
                <a:spcPts val="0"/>
              </a:spcAft>
              <a:buNone/>
            </a:pPr>
            <a:r>
              <a:t/>
            </a:r>
            <a:endParaRPr sz="2000">
              <a:solidFill>
                <a:schemeClr val="dk1"/>
              </a:solidFill>
              <a:latin typeface="Trebuchet MS"/>
              <a:ea typeface="Trebuchet MS"/>
              <a:cs typeface="Trebuchet MS"/>
              <a:sym typeface="Trebuchet MS"/>
            </a:endParaRPr>
          </a:p>
          <a:p>
            <a:pPr indent="-342900" lvl="0" marL="342900" marR="0" rtl="0" algn="l">
              <a:spcBef>
                <a:spcPts val="0"/>
              </a:spcBef>
              <a:spcAft>
                <a:spcPts val="0"/>
              </a:spcAft>
              <a:buClr>
                <a:schemeClr val="dk1"/>
              </a:buClr>
              <a:buSzPts val="2000"/>
              <a:buFont typeface="Arial"/>
              <a:buChar char="•"/>
            </a:pPr>
            <a:r>
              <a:rPr b="1" lang="it-IT" sz="2000">
                <a:solidFill>
                  <a:schemeClr val="dk1"/>
                </a:solidFill>
                <a:latin typeface="Trebuchet MS"/>
                <a:ea typeface="Trebuchet MS"/>
                <a:cs typeface="Trebuchet MS"/>
                <a:sym typeface="Trebuchet MS"/>
              </a:rPr>
              <a:t>All costs linked to these activities: </a:t>
            </a:r>
            <a:endParaRPr/>
          </a:p>
          <a:p>
            <a:pPr indent="0" lvl="0" marL="0" marR="0" rtl="0" algn="l">
              <a:spcBef>
                <a:spcPts val="0"/>
              </a:spcBef>
              <a:spcAft>
                <a:spcPts val="0"/>
              </a:spcAft>
              <a:buNone/>
            </a:pPr>
            <a:r>
              <a:rPr lang="it-IT" sz="2000">
                <a:solidFill>
                  <a:schemeClr val="dk1"/>
                </a:solidFill>
                <a:latin typeface="Trebuchet MS"/>
                <a:ea typeface="Trebuchet MS"/>
                <a:cs typeface="Trebuchet MS"/>
                <a:sym typeface="Trebuchet MS"/>
              </a:rPr>
              <a:t>Staff cost, travel and subsistence, subcontracting, equipment and overhead costs. </a:t>
            </a:r>
            <a:endParaRPr/>
          </a:p>
          <a:p>
            <a:pPr indent="0" lvl="0" marL="0" marR="0" rtl="0" algn="l">
              <a:spcBef>
                <a:spcPts val="0"/>
              </a:spcBef>
              <a:spcAft>
                <a:spcPts val="0"/>
              </a:spcAft>
              <a:buNone/>
            </a:pPr>
            <a:r>
              <a:t/>
            </a:r>
            <a:endParaRPr sz="1800">
              <a:solidFill>
                <a:schemeClr val="dk1"/>
              </a:solidFill>
              <a:latin typeface="Trebuchet MS"/>
              <a:ea typeface="Trebuchet MS"/>
              <a:cs typeface="Trebuchet MS"/>
              <a:sym typeface="Trebuchet MS"/>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3" name="Shape 263"/>
        <p:cNvGrpSpPr/>
        <p:nvPr/>
      </p:nvGrpSpPr>
      <p:grpSpPr>
        <a:xfrm>
          <a:off x="0" y="0"/>
          <a:ext cx="0" cy="0"/>
          <a:chOff x="0" y="0"/>
          <a:chExt cx="0" cy="0"/>
        </a:xfrm>
      </p:grpSpPr>
      <p:sp>
        <p:nvSpPr>
          <p:cNvPr id="264" name="Google Shape;264;p14"/>
          <p:cNvSpPr txBox="1"/>
          <p:nvPr>
            <p:ph type="title"/>
          </p:nvPr>
        </p:nvSpPr>
        <p:spPr>
          <a:xfrm>
            <a:off x="489529" y="401486"/>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C00000"/>
              </a:buClr>
              <a:buSzPts val="4000"/>
              <a:buFont typeface="Trebuchet MS"/>
              <a:buNone/>
            </a:pPr>
            <a:r>
              <a:rPr b="1" lang="it-IT" sz="4000">
                <a:solidFill>
                  <a:srgbClr val="C00000"/>
                </a:solidFill>
              </a:rPr>
              <a:t>Unit Costs System </a:t>
            </a:r>
            <a:br>
              <a:rPr b="1" lang="it-IT" sz="4000">
                <a:solidFill>
                  <a:srgbClr val="C00000"/>
                </a:solidFill>
              </a:rPr>
            </a:br>
            <a:endParaRPr b="1" sz="4000">
              <a:solidFill>
                <a:srgbClr val="C00000"/>
              </a:solidFill>
            </a:endParaRPr>
          </a:p>
        </p:txBody>
      </p:sp>
      <p:sp>
        <p:nvSpPr>
          <p:cNvPr id="265" name="Google Shape;265;p14"/>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a:bodyPr>
          <a:lstStyle/>
          <a:p>
            <a:pPr indent="0" lvl="0" marL="114300" rtl="0" algn="l">
              <a:lnSpc>
                <a:spcPct val="80000"/>
              </a:lnSpc>
              <a:spcBef>
                <a:spcPts val="0"/>
              </a:spcBef>
              <a:spcAft>
                <a:spcPts val="0"/>
              </a:spcAft>
              <a:buClr>
                <a:srgbClr val="B71E42"/>
              </a:buClr>
              <a:buSzPts val="2000"/>
              <a:buNone/>
            </a:pPr>
            <a:r>
              <a:rPr lang="it-IT" sz="2000">
                <a:solidFill>
                  <a:srgbClr val="000000"/>
                </a:solidFill>
              </a:rPr>
              <a:t>The resulting EU contribution to co-finance all activities/costs of the project is divided in two different headings: </a:t>
            </a:r>
            <a:endParaRPr sz="2000">
              <a:solidFill>
                <a:srgbClr val="000000"/>
              </a:solidFill>
            </a:endParaRPr>
          </a:p>
          <a:p>
            <a:pPr indent="-101600" lvl="0" marL="342900" rtl="0" algn="l">
              <a:lnSpc>
                <a:spcPct val="80000"/>
              </a:lnSpc>
              <a:spcBef>
                <a:spcPts val="1000"/>
              </a:spcBef>
              <a:spcAft>
                <a:spcPts val="0"/>
              </a:spcAft>
              <a:buClr>
                <a:srgbClr val="B71E42"/>
              </a:buClr>
              <a:buSzPts val="2000"/>
              <a:buFont typeface="Arial"/>
              <a:buNone/>
            </a:pPr>
            <a:r>
              <a:t/>
            </a:r>
            <a:endParaRPr sz="2000">
              <a:solidFill>
                <a:srgbClr val="000000"/>
              </a:solidFill>
            </a:endParaRPr>
          </a:p>
          <a:p>
            <a:pPr indent="-228600" lvl="1" marL="685800" rtl="0" algn="l">
              <a:lnSpc>
                <a:spcPct val="80000"/>
              </a:lnSpc>
              <a:spcBef>
                <a:spcPts val="500"/>
              </a:spcBef>
              <a:spcAft>
                <a:spcPts val="0"/>
              </a:spcAft>
              <a:buClr>
                <a:srgbClr val="B71E42"/>
              </a:buClr>
              <a:buSzPts val="2400"/>
              <a:buFont typeface="Arial"/>
              <a:buChar char="•"/>
            </a:pPr>
            <a:r>
              <a:rPr lang="it-IT" sz="2400">
                <a:solidFill>
                  <a:srgbClr val="C00000"/>
                </a:solidFill>
              </a:rPr>
              <a:t>Project implementation support</a:t>
            </a:r>
            <a:endParaRPr sz="1800">
              <a:solidFill>
                <a:srgbClr val="C00000"/>
              </a:solidFill>
            </a:endParaRPr>
          </a:p>
          <a:p>
            <a:pPr indent="0" lvl="1" marL="457200" rtl="0" algn="l">
              <a:lnSpc>
                <a:spcPct val="80000"/>
              </a:lnSpc>
              <a:spcBef>
                <a:spcPts val="500"/>
              </a:spcBef>
              <a:spcAft>
                <a:spcPts val="0"/>
              </a:spcAft>
              <a:buClr>
                <a:srgbClr val="B71E42"/>
              </a:buClr>
              <a:buSzPts val="1600"/>
              <a:buNone/>
            </a:pPr>
            <a:r>
              <a:t/>
            </a:r>
            <a:endParaRPr>
              <a:solidFill>
                <a:srgbClr val="000000"/>
              </a:solidFill>
            </a:endParaRPr>
          </a:p>
          <a:p>
            <a:pPr indent="-228600" lvl="1" marL="685800" rtl="0" algn="l">
              <a:lnSpc>
                <a:spcPct val="80000"/>
              </a:lnSpc>
              <a:spcBef>
                <a:spcPts val="500"/>
              </a:spcBef>
              <a:spcAft>
                <a:spcPts val="0"/>
              </a:spcAft>
              <a:buClr>
                <a:srgbClr val="B71E42"/>
              </a:buClr>
              <a:buSzPts val="2400"/>
              <a:buFont typeface="Arial"/>
              <a:buChar char="•"/>
            </a:pPr>
            <a:r>
              <a:rPr lang="it-IT" sz="2400">
                <a:solidFill>
                  <a:srgbClr val="C00000"/>
                </a:solidFill>
              </a:rPr>
              <a:t>Learning Mobility activities</a:t>
            </a:r>
            <a:r>
              <a:rPr lang="it-IT" sz="1800">
                <a:solidFill>
                  <a:srgbClr val="C00000"/>
                </a:solidFill>
              </a:rPr>
              <a:t> </a:t>
            </a:r>
            <a:endParaRPr sz="1800">
              <a:solidFill>
                <a:srgbClr val="C00000"/>
              </a:solidFill>
            </a:endParaRPr>
          </a:p>
          <a:p>
            <a:pPr indent="0" lvl="1" marL="457200" rtl="0" algn="l">
              <a:lnSpc>
                <a:spcPct val="80000"/>
              </a:lnSpc>
              <a:spcBef>
                <a:spcPts val="500"/>
              </a:spcBef>
              <a:spcAft>
                <a:spcPts val="0"/>
              </a:spcAft>
              <a:buClr>
                <a:srgbClr val="B71E42"/>
              </a:buClr>
              <a:buSzPts val="1800"/>
              <a:buNone/>
            </a:pPr>
            <a:r>
              <a:rPr b="1" lang="it-IT" sz="1800">
                <a:solidFill>
                  <a:srgbClr val="C00000"/>
                </a:solidFill>
              </a:rPr>
              <a:t>			</a:t>
            </a:r>
            <a:r>
              <a:rPr b="1" lang="it-IT" sz="2000">
                <a:solidFill>
                  <a:srgbClr val="000000"/>
                </a:solidFill>
              </a:rPr>
              <a:t>not included in the SAFETY budget</a:t>
            </a:r>
            <a:endParaRPr b="1">
              <a:solidFill>
                <a:srgbClr val="000000"/>
              </a:solidFill>
            </a:endParaRPr>
          </a:p>
          <a:p>
            <a:pPr indent="0" lvl="0" marL="45720" rtl="0" algn="l">
              <a:spcBef>
                <a:spcPts val="1000"/>
              </a:spcBef>
              <a:spcAft>
                <a:spcPts val="0"/>
              </a:spcAft>
              <a:buSzPts val="1440"/>
              <a:buNone/>
            </a:pPr>
            <a:r>
              <a:t/>
            </a:r>
            <a:endParaRPr/>
          </a:p>
        </p:txBody>
      </p:sp>
      <p:sp>
        <p:nvSpPr>
          <p:cNvPr id="266" name="Google Shape;266;p14"/>
          <p:cNvSpPr/>
          <p:nvPr/>
        </p:nvSpPr>
        <p:spPr>
          <a:xfrm>
            <a:off x="1609536" y="4091768"/>
            <a:ext cx="728869" cy="278296"/>
          </a:xfrm>
          <a:prstGeom prst="rightArrow">
            <a:avLst>
              <a:gd fmla="val 50000" name="adj1"/>
              <a:gd fmla="val 50000" name="adj2"/>
            </a:avLst>
          </a:prstGeom>
          <a:solidFill>
            <a:srgbClr val="C00000"/>
          </a:solidFill>
          <a:ln cap="rnd" cmpd="sng" w="19050">
            <a:solidFill>
              <a:schemeClr val="accent4"/>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rebuchet MS"/>
              <a:ea typeface="Trebuchet MS"/>
              <a:cs typeface="Trebuchet MS"/>
              <a:sym typeface="Trebuchet MS"/>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0" name="Shape 270"/>
        <p:cNvGrpSpPr/>
        <p:nvPr/>
      </p:nvGrpSpPr>
      <p:grpSpPr>
        <a:xfrm>
          <a:off x="0" y="0"/>
          <a:ext cx="0" cy="0"/>
          <a:chOff x="0" y="0"/>
          <a:chExt cx="0" cy="0"/>
        </a:xfrm>
      </p:grpSpPr>
      <p:sp>
        <p:nvSpPr>
          <p:cNvPr id="271" name="Google Shape;271;p15"/>
          <p:cNvSpPr txBox="1"/>
          <p:nvPr>
            <p:ph type="title"/>
          </p:nvPr>
        </p:nvSpPr>
        <p:spPr>
          <a:xfrm>
            <a:off x="157015" y="202515"/>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C00000"/>
              </a:buClr>
              <a:buSzPts val="4000"/>
              <a:buFont typeface="Trebuchet MS"/>
              <a:buNone/>
            </a:pPr>
            <a:r>
              <a:rPr b="1" lang="it-IT" sz="4000">
                <a:solidFill>
                  <a:srgbClr val="C00000"/>
                </a:solidFill>
              </a:rPr>
              <a:t>Unit Costs System </a:t>
            </a:r>
            <a:endParaRPr b="1" sz="4000">
              <a:solidFill>
                <a:srgbClr val="C00000"/>
              </a:solidFill>
            </a:endParaRPr>
          </a:p>
        </p:txBody>
      </p:sp>
      <p:sp>
        <p:nvSpPr>
          <p:cNvPr id="272" name="Google Shape;272;p15"/>
          <p:cNvSpPr txBox="1"/>
          <p:nvPr>
            <p:ph idx="1" type="body"/>
          </p:nvPr>
        </p:nvSpPr>
        <p:spPr>
          <a:xfrm>
            <a:off x="193428" y="1080472"/>
            <a:ext cx="10123187" cy="5087206"/>
          </a:xfrm>
          <a:prstGeom prst="rect">
            <a:avLst/>
          </a:prstGeom>
          <a:noFill/>
          <a:ln>
            <a:noFill/>
          </a:ln>
        </p:spPr>
        <p:txBody>
          <a:bodyPr anchorCtr="0" anchor="t" bIns="45700" lIns="91425" spcFirstLastPara="1" rIns="91425" wrap="square" tIns="45700">
            <a:noAutofit/>
          </a:bodyPr>
          <a:lstStyle/>
          <a:p>
            <a:pPr indent="0" lvl="0" marL="0" rtl="0" algn="l">
              <a:lnSpc>
                <a:spcPct val="80000"/>
              </a:lnSpc>
              <a:spcBef>
                <a:spcPts val="0"/>
              </a:spcBef>
              <a:spcAft>
                <a:spcPts val="0"/>
              </a:spcAft>
              <a:buSzPts val="1920"/>
              <a:buNone/>
            </a:pPr>
            <a:r>
              <a:rPr b="1" lang="it-IT" sz="2400">
                <a:solidFill>
                  <a:srgbClr val="C00000"/>
                </a:solidFill>
              </a:rPr>
              <a:t>Principles</a:t>
            </a:r>
            <a:endParaRPr/>
          </a:p>
          <a:p>
            <a:pPr indent="-220980" lvl="0" marL="342900" rtl="0" algn="l">
              <a:lnSpc>
                <a:spcPct val="80000"/>
              </a:lnSpc>
              <a:spcBef>
                <a:spcPts val="1000"/>
              </a:spcBef>
              <a:spcAft>
                <a:spcPts val="0"/>
              </a:spcAft>
              <a:buSzPts val="1920"/>
              <a:buFont typeface="Trebuchet MS"/>
              <a:buNone/>
            </a:pPr>
            <a:r>
              <a:t/>
            </a:r>
            <a:endParaRPr b="1" sz="2400" u="sng">
              <a:solidFill>
                <a:srgbClr val="C00000"/>
              </a:solidFill>
            </a:endParaRPr>
          </a:p>
          <a:p>
            <a:pPr indent="-342900" lvl="0" marL="342900" rtl="0" algn="l">
              <a:lnSpc>
                <a:spcPct val="80000"/>
              </a:lnSpc>
              <a:spcBef>
                <a:spcPts val="1000"/>
              </a:spcBef>
              <a:spcAft>
                <a:spcPts val="0"/>
              </a:spcAft>
              <a:buClr>
                <a:srgbClr val="C00000"/>
              </a:buClr>
              <a:buSzPts val="1920"/>
              <a:buFont typeface="Noto Sans Symbols"/>
              <a:buChar char="⮚"/>
            </a:pPr>
            <a:r>
              <a:rPr lang="it-IT" sz="2400">
                <a:solidFill>
                  <a:schemeClr val="dk1"/>
                </a:solidFill>
              </a:rPr>
              <a:t>The EU grant for the “project implementation support” for Knowledge Alliances is based on the following points:</a:t>
            </a:r>
            <a:endParaRPr sz="2000">
              <a:solidFill>
                <a:schemeClr val="dk1"/>
              </a:solidFill>
            </a:endParaRPr>
          </a:p>
          <a:p>
            <a:pPr indent="-285750" lvl="1" marL="742950" rtl="0" algn="l">
              <a:lnSpc>
                <a:spcPct val="80000"/>
              </a:lnSpc>
              <a:spcBef>
                <a:spcPts val="1000"/>
              </a:spcBef>
              <a:spcAft>
                <a:spcPts val="0"/>
              </a:spcAft>
              <a:buClr>
                <a:srgbClr val="C00000"/>
              </a:buClr>
              <a:buSzPts val="1600"/>
              <a:buFont typeface="Arial"/>
              <a:buChar char="•"/>
            </a:pPr>
            <a:r>
              <a:rPr lang="it-IT" sz="2000">
                <a:solidFill>
                  <a:schemeClr val="dk1"/>
                </a:solidFill>
              </a:rPr>
              <a:t>A </a:t>
            </a:r>
            <a:r>
              <a:rPr b="1" lang="it-IT" sz="2000">
                <a:solidFill>
                  <a:schemeClr val="dk1"/>
                </a:solidFill>
              </a:rPr>
              <a:t>unit cost contribution </a:t>
            </a:r>
            <a:r>
              <a:rPr lang="it-IT" sz="2000">
                <a:solidFill>
                  <a:schemeClr val="dk1"/>
                </a:solidFill>
              </a:rPr>
              <a:t>(16 separate unit staff costs - 4 groups of countries on the basis of their respective Gross Domestic Product per capita, and to each group is allocated a unit staff cost for the 4 distinct personnel categories);</a:t>
            </a:r>
            <a:endParaRPr/>
          </a:p>
          <a:p>
            <a:pPr indent="-285750" lvl="1" marL="742950" rtl="0" algn="l">
              <a:lnSpc>
                <a:spcPct val="80000"/>
              </a:lnSpc>
              <a:spcBef>
                <a:spcPts val="1000"/>
              </a:spcBef>
              <a:spcAft>
                <a:spcPts val="0"/>
              </a:spcAft>
              <a:buClr>
                <a:srgbClr val="C00000"/>
              </a:buClr>
              <a:buSzPts val="1600"/>
              <a:buFont typeface="Arial"/>
              <a:buChar char="•"/>
            </a:pPr>
            <a:r>
              <a:rPr lang="it-IT" sz="2000">
                <a:solidFill>
                  <a:schemeClr val="dk1"/>
                </a:solidFill>
              </a:rPr>
              <a:t>For each work package and related activities, the partners estimated the </a:t>
            </a:r>
            <a:r>
              <a:rPr b="1" lang="it-IT" sz="2000">
                <a:solidFill>
                  <a:schemeClr val="dk1"/>
                </a:solidFill>
              </a:rPr>
              <a:t>number of staff days needed per category</a:t>
            </a:r>
            <a:r>
              <a:rPr lang="it-IT" sz="2000">
                <a:solidFill>
                  <a:schemeClr val="dk1"/>
                </a:solidFill>
              </a:rPr>
              <a:t>;</a:t>
            </a:r>
            <a:endParaRPr sz="2000">
              <a:solidFill>
                <a:schemeClr val="dk1"/>
              </a:solidFill>
            </a:endParaRPr>
          </a:p>
          <a:p>
            <a:pPr indent="0" lvl="1" marL="457200" rtl="0" algn="l">
              <a:lnSpc>
                <a:spcPct val="80000"/>
              </a:lnSpc>
              <a:spcBef>
                <a:spcPts val="1000"/>
              </a:spcBef>
              <a:spcAft>
                <a:spcPts val="0"/>
              </a:spcAft>
              <a:buClr>
                <a:srgbClr val="C00000"/>
              </a:buClr>
              <a:buSzPts val="1600"/>
              <a:buNone/>
            </a:pPr>
            <a:r>
              <a:rPr lang="it-IT" sz="2000">
                <a:solidFill>
                  <a:schemeClr val="dk1"/>
                </a:solidFill>
              </a:rPr>
              <a:t>The </a:t>
            </a:r>
            <a:r>
              <a:rPr b="1" lang="it-IT" sz="2000">
                <a:solidFill>
                  <a:schemeClr val="dk1"/>
                </a:solidFill>
              </a:rPr>
              <a:t>number of staff days shall then be multiplied by the unit costs</a:t>
            </a:r>
            <a:r>
              <a:rPr lang="it-IT" sz="2000">
                <a:solidFill>
                  <a:schemeClr val="dk1"/>
                </a:solidFill>
              </a:rPr>
              <a:t> indicated in the E+ Programme Guide </a:t>
            </a:r>
            <a:r>
              <a:rPr i="1" lang="it-IT" sz="2000">
                <a:solidFill>
                  <a:schemeClr val="dk1"/>
                </a:solidFill>
              </a:rPr>
              <a:t>(next slide)</a:t>
            </a:r>
            <a:endParaRPr/>
          </a:p>
          <a:p>
            <a:pPr indent="0" lvl="1" marL="457200" rtl="0" algn="l">
              <a:lnSpc>
                <a:spcPct val="80000"/>
              </a:lnSpc>
              <a:spcBef>
                <a:spcPts val="1000"/>
              </a:spcBef>
              <a:spcAft>
                <a:spcPts val="0"/>
              </a:spcAft>
              <a:buClr>
                <a:srgbClr val="C00000"/>
              </a:buClr>
              <a:buSzPts val="1600"/>
              <a:buNone/>
            </a:pPr>
            <a:r>
              <a:rPr lang="it-IT" sz="2000">
                <a:solidFill>
                  <a:schemeClr val="dk1"/>
                </a:solidFill>
              </a:rPr>
              <a:t>The budget for each partner was calculated as it follows                   </a:t>
            </a:r>
            <a:endParaRPr sz="2000">
              <a:solidFill>
                <a:schemeClr val="dk1"/>
              </a:solidFill>
            </a:endParaRPr>
          </a:p>
          <a:p>
            <a:pPr indent="0" lvl="1" marL="457200" rtl="0" algn="ctr">
              <a:lnSpc>
                <a:spcPct val="80000"/>
              </a:lnSpc>
              <a:spcBef>
                <a:spcPts val="1000"/>
              </a:spcBef>
              <a:spcAft>
                <a:spcPts val="0"/>
              </a:spcAft>
              <a:buClr>
                <a:srgbClr val="C00000"/>
              </a:buClr>
              <a:buSzPts val="1600"/>
              <a:buNone/>
            </a:pPr>
            <a:r>
              <a:t/>
            </a:r>
            <a:endParaRPr b="1" sz="2000">
              <a:solidFill>
                <a:schemeClr val="dk1"/>
              </a:solidFill>
            </a:endParaRPr>
          </a:p>
          <a:p>
            <a:pPr indent="0" lvl="1" marL="457200" rtl="0" algn="ctr">
              <a:lnSpc>
                <a:spcPct val="80000"/>
              </a:lnSpc>
              <a:spcBef>
                <a:spcPts val="1000"/>
              </a:spcBef>
              <a:spcAft>
                <a:spcPts val="0"/>
              </a:spcAft>
              <a:buClr>
                <a:srgbClr val="C00000"/>
              </a:buClr>
              <a:buSzPts val="1600"/>
              <a:buNone/>
            </a:pPr>
            <a:r>
              <a:t/>
            </a:r>
            <a:endParaRPr b="1" sz="2000">
              <a:solidFill>
                <a:schemeClr val="dk1"/>
              </a:solidFill>
            </a:endParaRPr>
          </a:p>
          <a:p>
            <a:pPr indent="0" lvl="1" marL="457200" rtl="0" algn="ctr">
              <a:lnSpc>
                <a:spcPct val="80000"/>
              </a:lnSpc>
              <a:spcBef>
                <a:spcPts val="1000"/>
              </a:spcBef>
              <a:spcAft>
                <a:spcPts val="0"/>
              </a:spcAft>
              <a:buClr>
                <a:srgbClr val="C00000"/>
              </a:buClr>
              <a:buSzPts val="1600"/>
              <a:buNone/>
            </a:pPr>
            <a:r>
              <a:rPr b="1" lang="it-IT" sz="2000">
                <a:solidFill>
                  <a:schemeClr val="dk1"/>
                </a:solidFill>
              </a:rPr>
              <a:t>Staff working days </a:t>
            </a:r>
            <a:r>
              <a:rPr b="1" lang="it-IT" sz="2000">
                <a:solidFill>
                  <a:srgbClr val="C00000"/>
                </a:solidFill>
              </a:rPr>
              <a:t>x</a:t>
            </a:r>
            <a:r>
              <a:rPr b="1" lang="it-IT" sz="2000">
                <a:solidFill>
                  <a:schemeClr val="dk1"/>
                </a:solidFill>
              </a:rPr>
              <a:t> unit contribution </a:t>
            </a:r>
            <a:r>
              <a:rPr b="1" lang="it-IT" sz="2000">
                <a:solidFill>
                  <a:srgbClr val="C00000"/>
                </a:solidFill>
              </a:rPr>
              <a:t>=</a:t>
            </a:r>
            <a:endParaRPr/>
          </a:p>
          <a:p>
            <a:pPr indent="0" lvl="1" marL="457200" rtl="0" algn="ctr">
              <a:lnSpc>
                <a:spcPct val="80000"/>
              </a:lnSpc>
              <a:spcBef>
                <a:spcPts val="1000"/>
              </a:spcBef>
              <a:spcAft>
                <a:spcPts val="0"/>
              </a:spcAft>
              <a:buClr>
                <a:srgbClr val="C00000"/>
              </a:buClr>
              <a:buSzPts val="1600"/>
              <a:buNone/>
            </a:pPr>
            <a:r>
              <a:rPr b="1" lang="it-IT" sz="2000">
                <a:solidFill>
                  <a:schemeClr val="dk1"/>
                </a:solidFill>
              </a:rPr>
              <a:t>EU Grant (contribution for implementing the project)</a:t>
            </a:r>
            <a:endParaRPr/>
          </a:p>
        </p:txBody>
      </p:sp>
      <p:sp>
        <p:nvSpPr>
          <p:cNvPr id="273" name="Google Shape;273;p15"/>
          <p:cNvSpPr/>
          <p:nvPr/>
        </p:nvSpPr>
        <p:spPr>
          <a:xfrm>
            <a:off x="5050183" y="5098301"/>
            <a:ext cx="317315" cy="596347"/>
          </a:xfrm>
          <a:prstGeom prst="downArrow">
            <a:avLst>
              <a:gd fmla="val 50000" name="adj1"/>
              <a:gd fmla="val 50000" name="adj2"/>
            </a:avLst>
          </a:prstGeom>
          <a:solidFill>
            <a:srgbClr val="C00000"/>
          </a:solidFill>
          <a:ln cap="rnd" cmpd="sng" w="19050">
            <a:solidFill>
              <a:schemeClr val="accent4"/>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rebuchet MS"/>
              <a:ea typeface="Trebuchet MS"/>
              <a:cs typeface="Trebuchet MS"/>
              <a:sym typeface="Trebuchet MS"/>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7" name="Shape 277"/>
        <p:cNvGrpSpPr/>
        <p:nvPr/>
      </p:nvGrpSpPr>
      <p:grpSpPr>
        <a:xfrm>
          <a:off x="0" y="0"/>
          <a:ext cx="0" cy="0"/>
          <a:chOff x="0" y="0"/>
          <a:chExt cx="0" cy="0"/>
        </a:xfrm>
      </p:grpSpPr>
      <p:sp>
        <p:nvSpPr>
          <p:cNvPr id="278" name="Google Shape;278;p16"/>
          <p:cNvSpPr txBox="1"/>
          <p:nvPr/>
        </p:nvSpPr>
        <p:spPr>
          <a:xfrm>
            <a:off x="1057564" y="363151"/>
            <a:ext cx="8964613" cy="400050"/>
          </a:xfrm>
          <a:prstGeom prst="rect">
            <a:avLst/>
          </a:prstGeom>
          <a:solidFill>
            <a:srgbClr val="D9F4C9"/>
          </a:solidFill>
          <a:ln cap="flat" cmpd="sng" w="9525">
            <a:solidFill>
              <a:srgbClr val="C0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it-IT" sz="2000">
                <a:solidFill>
                  <a:srgbClr val="C00000"/>
                </a:solidFill>
                <a:latin typeface="Trebuchet MS"/>
                <a:ea typeface="Trebuchet MS"/>
                <a:cs typeface="Trebuchet MS"/>
                <a:sym typeface="Trebuchet MS"/>
              </a:rPr>
              <a:t>UNIT COSTS – PROJECT IMPLEMENTATION AND SUPPORT (STAFF COSTS)</a:t>
            </a:r>
            <a:endParaRPr/>
          </a:p>
        </p:txBody>
      </p:sp>
      <p:pic>
        <p:nvPicPr>
          <p:cNvPr id="279" name="Google Shape;279;p16"/>
          <p:cNvPicPr preferRelativeResize="0"/>
          <p:nvPr/>
        </p:nvPicPr>
        <p:blipFill rotWithShape="1">
          <a:blip r:embed="rId3">
            <a:alphaModFix/>
          </a:blip>
          <a:srcRect b="0" l="0" r="0" t="0"/>
          <a:stretch/>
        </p:blipFill>
        <p:spPr>
          <a:xfrm>
            <a:off x="1057563" y="1038316"/>
            <a:ext cx="8964613" cy="5573023"/>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3" name="Shape 283"/>
        <p:cNvGrpSpPr/>
        <p:nvPr/>
      </p:nvGrpSpPr>
      <p:grpSpPr>
        <a:xfrm>
          <a:off x="0" y="0"/>
          <a:ext cx="0" cy="0"/>
          <a:chOff x="0" y="0"/>
          <a:chExt cx="0" cy="0"/>
        </a:xfrm>
      </p:grpSpPr>
      <p:sp>
        <p:nvSpPr>
          <p:cNvPr id="284" name="Google Shape;284;p17"/>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3600"/>
              <a:buFont typeface="Trebuchet MS"/>
              <a:buNone/>
            </a:pPr>
            <a:r>
              <a:rPr lang="it-IT"/>
              <a:t>Staff categories</a:t>
            </a:r>
            <a:endParaRPr/>
          </a:p>
        </p:txBody>
      </p:sp>
      <p:sp>
        <p:nvSpPr>
          <p:cNvPr id="285" name="Google Shape;285;p17"/>
          <p:cNvSpPr txBox="1"/>
          <p:nvPr>
            <p:ph idx="1" type="body"/>
          </p:nvPr>
        </p:nvSpPr>
        <p:spPr>
          <a:xfrm>
            <a:off x="677334" y="1345474"/>
            <a:ext cx="8596668" cy="5387835"/>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SzPts val="1440"/>
              <a:buNone/>
            </a:pPr>
            <a:r>
              <a:rPr lang="it-IT">
                <a:solidFill>
                  <a:schemeClr val="dk1"/>
                </a:solidFill>
              </a:rPr>
              <a:t>For defining to which staff category one worker belongs to, it is important to check what it is stated in his/her </a:t>
            </a:r>
            <a:r>
              <a:rPr b="1" lang="it-IT">
                <a:solidFill>
                  <a:schemeClr val="dk1"/>
                </a:solidFill>
              </a:rPr>
              <a:t>employement contract</a:t>
            </a:r>
            <a:r>
              <a:rPr lang="it-IT">
                <a:solidFill>
                  <a:schemeClr val="dk1"/>
                </a:solidFill>
              </a:rPr>
              <a:t> (tasks/roles) and the reference to the </a:t>
            </a:r>
            <a:r>
              <a:rPr b="1" lang="it-IT">
                <a:solidFill>
                  <a:schemeClr val="dk1"/>
                </a:solidFill>
              </a:rPr>
              <a:t>ISCO-88 classification</a:t>
            </a:r>
            <a:r>
              <a:rPr lang="it-IT">
                <a:solidFill>
                  <a:schemeClr val="dk1"/>
                </a:solidFill>
              </a:rPr>
              <a:t>. </a:t>
            </a:r>
            <a:endParaRPr/>
          </a:p>
          <a:p>
            <a:pPr indent="0" lvl="0" marL="0" rtl="0" algn="l">
              <a:spcBef>
                <a:spcPts val="1000"/>
              </a:spcBef>
              <a:spcAft>
                <a:spcPts val="0"/>
              </a:spcAft>
              <a:buSzPts val="1440"/>
              <a:buNone/>
            </a:pPr>
            <a:r>
              <a:rPr b="1" lang="it-IT">
                <a:solidFill>
                  <a:schemeClr val="dk1"/>
                </a:solidFill>
              </a:rPr>
              <a:t>The role that the worker has in the project is not relevant.</a:t>
            </a:r>
            <a:r>
              <a:rPr lang="it-IT">
                <a:solidFill>
                  <a:schemeClr val="dk1"/>
                </a:solidFill>
              </a:rPr>
              <a:t> </a:t>
            </a:r>
            <a:endParaRPr/>
          </a:p>
          <a:p>
            <a:pPr indent="-342900" lvl="0" marL="342900" rtl="0" algn="l">
              <a:spcBef>
                <a:spcPts val="1000"/>
              </a:spcBef>
              <a:spcAft>
                <a:spcPts val="0"/>
              </a:spcAft>
              <a:buSzPts val="1440"/>
              <a:buChar char="►"/>
            </a:pPr>
            <a:r>
              <a:rPr b="1" lang="it-IT">
                <a:solidFill>
                  <a:schemeClr val="dk1"/>
                </a:solidFill>
              </a:rPr>
              <a:t>Staff Category 1: Manager</a:t>
            </a:r>
            <a:endParaRPr/>
          </a:p>
          <a:p>
            <a:pPr indent="-285750" lvl="1" marL="742950" rtl="0" algn="l">
              <a:spcBef>
                <a:spcPts val="1000"/>
              </a:spcBef>
              <a:spcAft>
                <a:spcPts val="0"/>
              </a:spcAft>
              <a:buSzPts val="1280"/>
              <a:buChar char="►"/>
            </a:pPr>
            <a:r>
              <a:rPr b="1" lang="it-IT">
                <a:solidFill>
                  <a:schemeClr val="dk1"/>
                </a:solidFill>
              </a:rPr>
              <a:t>In the case of Universities</a:t>
            </a:r>
            <a:r>
              <a:rPr lang="it-IT">
                <a:solidFill>
                  <a:schemeClr val="dk1"/>
                </a:solidFill>
              </a:rPr>
              <a:t>, cat.1 is represented by Academics with administrative/decisions roles (such as Deans, vice-Deans, Heads of Department, et similar) or high administrative employees, with high administrative responsibilities</a:t>
            </a:r>
            <a:endParaRPr/>
          </a:p>
          <a:p>
            <a:pPr indent="-342900" lvl="1" marL="342900" rtl="0" algn="l">
              <a:spcBef>
                <a:spcPts val="1000"/>
              </a:spcBef>
              <a:spcAft>
                <a:spcPts val="0"/>
              </a:spcAft>
              <a:buSzPts val="1440"/>
              <a:buChar char="►"/>
            </a:pPr>
            <a:r>
              <a:rPr b="1" lang="it-IT" sz="1800">
                <a:solidFill>
                  <a:schemeClr val="dk1"/>
                </a:solidFill>
              </a:rPr>
              <a:t>Staff Category 2: Teacher/Trainer/Researcher </a:t>
            </a:r>
            <a:endParaRPr/>
          </a:p>
          <a:p>
            <a:pPr indent="-342899" lvl="2" marL="742950" rtl="0" algn="l">
              <a:spcBef>
                <a:spcPts val="1000"/>
              </a:spcBef>
              <a:spcAft>
                <a:spcPts val="0"/>
              </a:spcAft>
              <a:buSzPts val="1280"/>
              <a:buChar char="►"/>
            </a:pPr>
            <a:r>
              <a:rPr b="1" lang="it-IT" sz="1600">
                <a:solidFill>
                  <a:schemeClr val="dk1"/>
                </a:solidFill>
              </a:rPr>
              <a:t>In the case of Universities</a:t>
            </a:r>
            <a:r>
              <a:rPr lang="it-IT" sz="1600">
                <a:solidFill>
                  <a:schemeClr val="dk1"/>
                </a:solidFill>
              </a:rPr>
              <a:t>, cat. 2 is represented by all the professors, researchers, Fellows, students with a grant paid by the project, PhD students dedicated to the project, etc.)</a:t>
            </a:r>
            <a:endParaRPr/>
          </a:p>
          <a:p>
            <a:pPr indent="-342900" lvl="1" marL="342900" rtl="0" algn="l">
              <a:spcBef>
                <a:spcPts val="1000"/>
              </a:spcBef>
              <a:spcAft>
                <a:spcPts val="0"/>
              </a:spcAft>
              <a:buSzPts val="1440"/>
              <a:buChar char="►"/>
            </a:pPr>
            <a:r>
              <a:rPr b="1" lang="it-IT" sz="1800">
                <a:solidFill>
                  <a:schemeClr val="dk1"/>
                </a:solidFill>
              </a:rPr>
              <a:t>Staff Category 3: Technicians – Technical staff</a:t>
            </a:r>
            <a:endParaRPr/>
          </a:p>
          <a:p>
            <a:pPr indent="-342900" lvl="1" marL="342900" rtl="0" algn="l">
              <a:spcBef>
                <a:spcPts val="1000"/>
              </a:spcBef>
              <a:spcAft>
                <a:spcPts val="0"/>
              </a:spcAft>
              <a:buSzPts val="1440"/>
              <a:buChar char="►"/>
            </a:pPr>
            <a:r>
              <a:rPr b="1" lang="it-IT" sz="1800">
                <a:solidFill>
                  <a:schemeClr val="dk1"/>
                </a:solidFill>
              </a:rPr>
              <a:t>Staff Category 4: Administrative workers </a:t>
            </a:r>
            <a:endParaRPr b="1" sz="1800">
              <a:solidFill>
                <a:schemeClr val="dk1"/>
              </a:solidFill>
            </a:endParaRPr>
          </a:p>
          <a:p>
            <a:pPr indent="0" lvl="3" marL="857250" rtl="0" algn="ctr">
              <a:spcBef>
                <a:spcPts val="1000"/>
              </a:spcBef>
              <a:spcAft>
                <a:spcPts val="0"/>
              </a:spcAft>
              <a:buSzPts val="1600"/>
              <a:buNone/>
            </a:pPr>
            <a:r>
              <a:rPr lang="it-IT" sz="2000">
                <a:solidFill>
                  <a:schemeClr val="dk1"/>
                </a:solidFill>
              </a:rPr>
              <a:t>Full information on ISCO-88 can be found </a:t>
            </a:r>
            <a:r>
              <a:rPr lang="it-IT" sz="2000" u="sng">
                <a:solidFill>
                  <a:schemeClr val="dk1"/>
                </a:solidFill>
                <a:hlinkClick r:id="rId3">
                  <a:extLst>
                    <a:ext uri="{A12FA001-AC4F-418D-AE19-62706E023703}">
                      <ahyp:hlinkClr val="tx"/>
                    </a:ext>
                  </a:extLst>
                </a:hlinkClick>
              </a:rPr>
              <a:t>here</a:t>
            </a:r>
            <a:r>
              <a:rPr lang="it-IT" sz="2000">
                <a:solidFill>
                  <a:schemeClr val="dk1"/>
                </a:solidFill>
              </a:rPr>
              <a:t> (Part II and Part III)</a:t>
            </a:r>
            <a:endParaRPr sz="2000">
              <a:solidFill>
                <a:schemeClr val="dk1"/>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9" name="Shape 289"/>
        <p:cNvGrpSpPr/>
        <p:nvPr/>
      </p:nvGrpSpPr>
      <p:grpSpPr>
        <a:xfrm>
          <a:off x="0" y="0"/>
          <a:ext cx="0" cy="0"/>
          <a:chOff x="0" y="0"/>
          <a:chExt cx="0" cy="0"/>
        </a:xfrm>
      </p:grpSpPr>
      <p:sp>
        <p:nvSpPr>
          <p:cNvPr id="290" name="Google Shape;290;p18"/>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3600"/>
              <a:buFont typeface="Trebuchet MS"/>
              <a:buNone/>
            </a:pPr>
            <a:r>
              <a:rPr lang="it-IT"/>
              <a:t>Staff categories</a:t>
            </a:r>
            <a:endParaRPr/>
          </a:p>
        </p:txBody>
      </p:sp>
      <p:pic>
        <p:nvPicPr>
          <p:cNvPr id="291" name="Google Shape;291;p18"/>
          <p:cNvPicPr preferRelativeResize="0"/>
          <p:nvPr/>
        </p:nvPicPr>
        <p:blipFill rotWithShape="1">
          <a:blip r:embed="rId3">
            <a:alphaModFix/>
          </a:blip>
          <a:srcRect b="0" l="0" r="0" t="0"/>
          <a:stretch/>
        </p:blipFill>
        <p:spPr>
          <a:xfrm>
            <a:off x="677313" y="1226775"/>
            <a:ext cx="7546108" cy="5279432"/>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5" name="Shape 295"/>
        <p:cNvGrpSpPr/>
        <p:nvPr/>
      </p:nvGrpSpPr>
      <p:grpSpPr>
        <a:xfrm>
          <a:off x="0" y="0"/>
          <a:ext cx="0" cy="0"/>
          <a:chOff x="0" y="0"/>
          <a:chExt cx="0" cy="0"/>
        </a:xfrm>
      </p:grpSpPr>
      <p:sp>
        <p:nvSpPr>
          <p:cNvPr id="296" name="Google Shape;296;p19"/>
          <p:cNvSpPr txBox="1"/>
          <p:nvPr/>
        </p:nvSpPr>
        <p:spPr>
          <a:xfrm>
            <a:off x="4903304" y="300836"/>
            <a:ext cx="2385391"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it-IT" sz="3600">
                <a:solidFill>
                  <a:srgbClr val="C00000"/>
                </a:solidFill>
                <a:latin typeface="Trebuchet MS"/>
                <a:ea typeface="Trebuchet MS"/>
                <a:cs typeface="Trebuchet MS"/>
                <a:sym typeface="Trebuchet MS"/>
              </a:rPr>
              <a:t>Example</a:t>
            </a:r>
            <a:endParaRPr sz="3600">
              <a:solidFill>
                <a:srgbClr val="C00000"/>
              </a:solidFill>
              <a:latin typeface="Trebuchet MS"/>
              <a:ea typeface="Trebuchet MS"/>
              <a:cs typeface="Trebuchet MS"/>
              <a:sym typeface="Trebuchet MS"/>
            </a:endParaRPr>
          </a:p>
        </p:txBody>
      </p:sp>
      <p:graphicFrame>
        <p:nvGraphicFramePr>
          <p:cNvPr id="297" name="Google Shape;297;p19"/>
          <p:cNvGraphicFramePr/>
          <p:nvPr/>
        </p:nvGraphicFramePr>
        <p:xfrm>
          <a:off x="858994" y="1854200"/>
          <a:ext cx="3000000" cy="3000000"/>
        </p:xfrm>
        <a:graphic>
          <a:graphicData uri="http://schemas.openxmlformats.org/drawingml/2006/table">
            <a:tbl>
              <a:tblPr>
                <a:noFill/>
                <a:tableStyleId>{F7BD7978-8ED1-4723-9568-A8CF003FD922}</a:tableStyleId>
              </a:tblPr>
              <a:tblGrid>
                <a:gridCol w="1604900"/>
                <a:gridCol w="1423400"/>
                <a:gridCol w="1319675"/>
                <a:gridCol w="889050"/>
              </a:tblGrid>
              <a:tr h="782625">
                <a:tc>
                  <a:txBody>
                    <a:bodyPr/>
                    <a:lstStyle/>
                    <a:p>
                      <a:pPr indent="0" lvl="0" marL="0" marR="0" rtl="0" algn="ctr">
                        <a:spcBef>
                          <a:spcPts val="0"/>
                        </a:spcBef>
                        <a:spcAft>
                          <a:spcPts val="0"/>
                        </a:spcAft>
                        <a:buNone/>
                      </a:pPr>
                      <a:r>
                        <a:rPr b="1" lang="it-IT" sz="1600" u="none" cap="none" strike="noStrike"/>
                        <a:t>Staff Category</a:t>
                      </a:r>
                      <a:endParaRPr b="1" i="0" sz="1600" u="none" cap="none" strike="noStrike">
                        <a:solidFill>
                          <a:srgbClr val="000000"/>
                        </a:solidFill>
                        <a:latin typeface="Calibri"/>
                        <a:ea typeface="Calibri"/>
                        <a:cs typeface="Calibri"/>
                        <a:sym typeface="Calibri"/>
                      </a:endParaRPr>
                    </a:p>
                  </a:txBody>
                  <a:tcPr marT="9525" marB="0" marR="9525" marL="9525" anchor="ctr">
                    <a:solidFill>
                      <a:srgbClr val="FFFF00"/>
                    </a:solidFill>
                  </a:tcPr>
                </a:tc>
                <a:tc>
                  <a:txBody>
                    <a:bodyPr/>
                    <a:lstStyle/>
                    <a:p>
                      <a:pPr indent="0" lvl="0" marL="0" marR="0" rtl="0" algn="ctr">
                        <a:spcBef>
                          <a:spcPts val="0"/>
                        </a:spcBef>
                        <a:spcAft>
                          <a:spcPts val="0"/>
                        </a:spcAft>
                        <a:buNone/>
                      </a:pPr>
                      <a:r>
                        <a:rPr b="1" lang="it-IT" sz="1600" u="none" cap="none" strike="noStrike"/>
                        <a:t>Number of days</a:t>
                      </a:r>
                      <a:endParaRPr b="1" i="0" sz="1600" u="none" cap="none" strike="noStrike">
                        <a:solidFill>
                          <a:srgbClr val="000000"/>
                        </a:solidFill>
                        <a:latin typeface="Calibri"/>
                        <a:ea typeface="Calibri"/>
                        <a:cs typeface="Calibri"/>
                        <a:sym typeface="Calibri"/>
                      </a:endParaRPr>
                    </a:p>
                  </a:txBody>
                  <a:tcPr marT="9525" marB="0" marR="9525" marL="9525" anchor="ctr">
                    <a:solidFill>
                      <a:srgbClr val="FFFF00"/>
                    </a:solidFill>
                  </a:tcPr>
                </a:tc>
                <a:tc>
                  <a:txBody>
                    <a:bodyPr/>
                    <a:lstStyle/>
                    <a:p>
                      <a:pPr indent="0" lvl="0" marL="0" marR="0" rtl="0" algn="ctr">
                        <a:spcBef>
                          <a:spcPts val="0"/>
                        </a:spcBef>
                        <a:spcAft>
                          <a:spcPts val="0"/>
                        </a:spcAft>
                        <a:buNone/>
                      </a:pPr>
                      <a:r>
                        <a:rPr b="1" lang="it-IT" sz="1600" u="none" cap="none" strike="noStrike"/>
                        <a:t>Unit cost</a:t>
                      </a:r>
                      <a:endParaRPr b="1" i="0" sz="1600" u="none" cap="none" strike="noStrike">
                        <a:solidFill>
                          <a:srgbClr val="000000"/>
                        </a:solidFill>
                        <a:latin typeface="Calibri"/>
                        <a:ea typeface="Calibri"/>
                        <a:cs typeface="Calibri"/>
                        <a:sym typeface="Calibri"/>
                      </a:endParaRPr>
                    </a:p>
                  </a:txBody>
                  <a:tcPr marT="9525" marB="0" marR="9525" marL="9525" anchor="ctr">
                    <a:solidFill>
                      <a:srgbClr val="FFFF00"/>
                    </a:solidFill>
                  </a:tcPr>
                </a:tc>
                <a:tc>
                  <a:txBody>
                    <a:bodyPr/>
                    <a:lstStyle/>
                    <a:p>
                      <a:pPr indent="0" lvl="0" marL="0" marR="0" rtl="0" algn="ctr">
                        <a:spcBef>
                          <a:spcPts val="0"/>
                        </a:spcBef>
                        <a:spcAft>
                          <a:spcPts val="0"/>
                        </a:spcAft>
                        <a:buNone/>
                      </a:pPr>
                      <a:r>
                        <a:rPr b="1" lang="it-IT" sz="1600" u="none" cap="none" strike="noStrike"/>
                        <a:t>Total</a:t>
                      </a:r>
                      <a:endParaRPr b="1" i="0" sz="1600" u="none" cap="none" strike="noStrike">
                        <a:solidFill>
                          <a:srgbClr val="000000"/>
                        </a:solidFill>
                        <a:latin typeface="Calibri"/>
                        <a:ea typeface="Calibri"/>
                        <a:cs typeface="Calibri"/>
                        <a:sym typeface="Calibri"/>
                      </a:endParaRPr>
                    </a:p>
                  </a:txBody>
                  <a:tcPr marT="9525" marB="0" marR="9525" marL="9525" anchor="ctr">
                    <a:solidFill>
                      <a:srgbClr val="FFFF00"/>
                    </a:solidFill>
                  </a:tcPr>
                </a:tc>
              </a:tr>
              <a:tr h="1427150">
                <a:tc>
                  <a:txBody>
                    <a:bodyPr/>
                    <a:lstStyle/>
                    <a:p>
                      <a:pPr indent="0" lvl="0" marL="0" marR="0" rtl="0" algn="ctr">
                        <a:spcBef>
                          <a:spcPts val="0"/>
                        </a:spcBef>
                        <a:spcAft>
                          <a:spcPts val="0"/>
                        </a:spcAft>
                        <a:buNone/>
                      </a:pPr>
                      <a:r>
                        <a:rPr b="1" lang="it-IT" sz="1600" u="none" cap="none" strike="noStrike"/>
                        <a:t>Mananger (IT)</a:t>
                      </a:r>
                      <a:endParaRPr b="1" i="0" sz="1600" u="none" cap="none" strike="noStrike">
                        <a:solidFill>
                          <a:srgbClr val="000000"/>
                        </a:solidFill>
                        <a:latin typeface="Calibri"/>
                        <a:ea typeface="Calibri"/>
                        <a:cs typeface="Calibri"/>
                        <a:sym typeface="Calibri"/>
                      </a:endParaRPr>
                    </a:p>
                  </a:txBody>
                  <a:tcPr marT="9525" marB="0" marR="9525" marL="9525" anchor="ctr">
                    <a:solidFill>
                      <a:srgbClr val="FFFF00"/>
                    </a:solidFill>
                  </a:tcPr>
                </a:tc>
                <a:tc>
                  <a:txBody>
                    <a:bodyPr/>
                    <a:lstStyle/>
                    <a:p>
                      <a:pPr indent="0" lvl="0" marL="0" marR="0" rtl="0" algn="ctr">
                        <a:spcBef>
                          <a:spcPts val="0"/>
                        </a:spcBef>
                        <a:spcAft>
                          <a:spcPts val="0"/>
                        </a:spcAft>
                        <a:buNone/>
                      </a:pPr>
                      <a:r>
                        <a:rPr b="1" lang="it-IT" sz="1600" u="none" cap="none" strike="noStrike"/>
                        <a:t>10,00</a:t>
                      </a:r>
                      <a:endParaRPr b="1" i="0" sz="1600" u="none" cap="none" strike="noStrike">
                        <a:solidFill>
                          <a:srgbClr val="000000"/>
                        </a:solidFill>
                        <a:latin typeface="Calibri"/>
                        <a:ea typeface="Calibri"/>
                        <a:cs typeface="Calibri"/>
                        <a:sym typeface="Calibri"/>
                      </a:endParaRPr>
                    </a:p>
                  </a:txBody>
                  <a:tcPr marT="9525" marB="0" marR="9525" marL="9525" anchor="ctr">
                    <a:solidFill>
                      <a:srgbClr val="FFFF00"/>
                    </a:solidFill>
                  </a:tcPr>
                </a:tc>
                <a:tc>
                  <a:txBody>
                    <a:bodyPr/>
                    <a:lstStyle/>
                    <a:p>
                      <a:pPr indent="0" lvl="0" marL="0" marR="0" rtl="0" algn="ctr">
                        <a:spcBef>
                          <a:spcPts val="0"/>
                        </a:spcBef>
                        <a:spcAft>
                          <a:spcPts val="0"/>
                        </a:spcAft>
                        <a:buNone/>
                      </a:pPr>
                      <a:r>
                        <a:rPr b="1" lang="it-IT" sz="1600" u="none" cap="none" strike="noStrike"/>
                        <a:t>336,00</a:t>
                      </a:r>
                      <a:endParaRPr b="1" i="0" sz="1600" u="none" cap="none" strike="noStrike">
                        <a:solidFill>
                          <a:srgbClr val="000000"/>
                        </a:solidFill>
                        <a:latin typeface="Calibri"/>
                        <a:ea typeface="Calibri"/>
                        <a:cs typeface="Calibri"/>
                        <a:sym typeface="Calibri"/>
                      </a:endParaRPr>
                    </a:p>
                  </a:txBody>
                  <a:tcPr marT="9525" marB="0" marR="9525" marL="9525" anchor="ctr">
                    <a:solidFill>
                      <a:srgbClr val="FFFF00"/>
                    </a:solidFill>
                  </a:tcPr>
                </a:tc>
                <a:tc>
                  <a:txBody>
                    <a:bodyPr/>
                    <a:lstStyle/>
                    <a:p>
                      <a:pPr indent="0" lvl="0" marL="0" marR="0" rtl="0" algn="ctr">
                        <a:spcBef>
                          <a:spcPts val="0"/>
                        </a:spcBef>
                        <a:spcAft>
                          <a:spcPts val="0"/>
                        </a:spcAft>
                        <a:buNone/>
                      </a:pPr>
                      <a:r>
                        <a:rPr b="1" lang="it-IT" sz="1600" u="none" cap="none" strike="noStrike"/>
                        <a:t>3.360,00</a:t>
                      </a:r>
                      <a:endParaRPr b="1" i="0" sz="1600" u="none" cap="none" strike="noStrike">
                        <a:solidFill>
                          <a:srgbClr val="000000"/>
                        </a:solidFill>
                        <a:latin typeface="Calibri"/>
                        <a:ea typeface="Calibri"/>
                        <a:cs typeface="Calibri"/>
                        <a:sym typeface="Calibri"/>
                      </a:endParaRPr>
                    </a:p>
                  </a:txBody>
                  <a:tcPr marT="9525" marB="0" marR="9525" marL="9525" anchor="ctr">
                    <a:solidFill>
                      <a:srgbClr val="FFFF00"/>
                    </a:solidFill>
                  </a:tcPr>
                </a:tc>
              </a:tr>
            </a:tbl>
          </a:graphicData>
        </a:graphic>
      </p:graphicFrame>
      <p:graphicFrame>
        <p:nvGraphicFramePr>
          <p:cNvPr id="298" name="Google Shape;298;p19"/>
          <p:cNvGraphicFramePr/>
          <p:nvPr/>
        </p:nvGraphicFramePr>
        <p:xfrm>
          <a:off x="6670676" y="1828404"/>
          <a:ext cx="3000000" cy="3000000"/>
        </p:xfrm>
        <a:graphic>
          <a:graphicData uri="http://schemas.openxmlformats.org/drawingml/2006/table">
            <a:tbl>
              <a:tblPr>
                <a:noFill/>
                <a:tableStyleId>{F7BD7978-8ED1-4723-9568-A8CF003FD922}</a:tableStyleId>
              </a:tblPr>
              <a:tblGrid>
                <a:gridCol w="2997375"/>
                <a:gridCol w="1018975"/>
              </a:tblGrid>
              <a:tr h="607550">
                <a:tc>
                  <a:txBody>
                    <a:bodyPr/>
                    <a:lstStyle/>
                    <a:p>
                      <a:pPr indent="0" lvl="0" marL="0" marR="0" rtl="0" algn="l">
                        <a:spcBef>
                          <a:spcPts val="0"/>
                        </a:spcBef>
                        <a:spcAft>
                          <a:spcPts val="0"/>
                        </a:spcAft>
                        <a:buNone/>
                      </a:pPr>
                      <a:r>
                        <a:rPr b="1" lang="it-IT" sz="1800" u="none" cap="none" strike="noStrike">
                          <a:latin typeface="Trebuchet MS"/>
                          <a:ea typeface="Trebuchet MS"/>
                          <a:cs typeface="Trebuchet MS"/>
                          <a:sym typeface="Trebuchet MS"/>
                        </a:rPr>
                        <a:t>Attendance project Meeting </a:t>
                      </a:r>
                      <a:endParaRPr b="1" i="0" sz="1800" u="none" cap="none" strike="noStrike">
                        <a:solidFill>
                          <a:srgbClr val="000000"/>
                        </a:solidFill>
                        <a:latin typeface="Trebuchet MS"/>
                        <a:ea typeface="Trebuchet MS"/>
                        <a:cs typeface="Trebuchet MS"/>
                        <a:sym typeface="Trebuchet MS"/>
                      </a:endParaRPr>
                    </a:p>
                  </a:txBody>
                  <a:tcPr marT="9525" marB="0" marR="9525" marL="9525" anchor="b">
                    <a:solidFill>
                      <a:srgbClr val="66FF99"/>
                    </a:solidFill>
                  </a:tcPr>
                </a:tc>
                <a:tc>
                  <a:txBody>
                    <a:bodyPr/>
                    <a:lstStyle/>
                    <a:p>
                      <a:pPr indent="0" lvl="0" marL="0" marR="0" rtl="0" algn="r">
                        <a:spcBef>
                          <a:spcPts val="0"/>
                        </a:spcBef>
                        <a:spcAft>
                          <a:spcPts val="0"/>
                        </a:spcAft>
                        <a:buNone/>
                      </a:pPr>
                      <a:r>
                        <a:rPr b="1" lang="it-IT" sz="1800" u="none" cap="none" strike="noStrike">
                          <a:latin typeface="Trebuchet MS"/>
                          <a:ea typeface="Trebuchet MS"/>
                          <a:cs typeface="Trebuchet MS"/>
                          <a:sym typeface="Trebuchet MS"/>
                        </a:rPr>
                        <a:t>650,00</a:t>
                      </a:r>
                      <a:endParaRPr b="1" i="0" sz="1800" u="none" cap="none" strike="noStrike">
                        <a:solidFill>
                          <a:srgbClr val="000000"/>
                        </a:solidFill>
                        <a:latin typeface="Trebuchet MS"/>
                        <a:ea typeface="Trebuchet MS"/>
                        <a:cs typeface="Trebuchet MS"/>
                        <a:sym typeface="Trebuchet MS"/>
                      </a:endParaRPr>
                    </a:p>
                  </a:txBody>
                  <a:tcPr marT="9525" marB="0" marR="9525" marL="9525" anchor="b">
                    <a:solidFill>
                      <a:srgbClr val="66FF99"/>
                    </a:solidFill>
                  </a:tcPr>
                </a:tc>
              </a:tr>
              <a:tr h="438900">
                <a:tc>
                  <a:txBody>
                    <a:bodyPr/>
                    <a:lstStyle/>
                    <a:p>
                      <a:pPr indent="0" lvl="0" marL="0" marR="0" rtl="0" algn="l">
                        <a:spcBef>
                          <a:spcPts val="0"/>
                        </a:spcBef>
                        <a:spcAft>
                          <a:spcPts val="0"/>
                        </a:spcAft>
                        <a:buNone/>
                      </a:pPr>
                      <a:r>
                        <a:rPr b="1" lang="it-IT" sz="1800" u="none" cap="none" strike="noStrike">
                          <a:latin typeface="Trebuchet MS"/>
                          <a:ea typeface="Trebuchet MS"/>
                          <a:cs typeface="Trebuchet MS"/>
                          <a:sym typeface="Trebuchet MS"/>
                        </a:rPr>
                        <a:t>Leaflets printing expenses</a:t>
                      </a:r>
                      <a:endParaRPr b="1" i="0" sz="1800" u="none" cap="none" strike="noStrike">
                        <a:solidFill>
                          <a:srgbClr val="000000"/>
                        </a:solidFill>
                        <a:latin typeface="Trebuchet MS"/>
                        <a:ea typeface="Trebuchet MS"/>
                        <a:cs typeface="Trebuchet MS"/>
                        <a:sym typeface="Trebuchet MS"/>
                      </a:endParaRPr>
                    </a:p>
                  </a:txBody>
                  <a:tcPr marT="9525" marB="0" marR="9525" marL="9525" anchor="b">
                    <a:solidFill>
                      <a:srgbClr val="66FF99"/>
                    </a:solidFill>
                  </a:tcPr>
                </a:tc>
                <a:tc>
                  <a:txBody>
                    <a:bodyPr/>
                    <a:lstStyle/>
                    <a:p>
                      <a:pPr indent="0" lvl="0" marL="0" marR="0" rtl="0" algn="r">
                        <a:spcBef>
                          <a:spcPts val="0"/>
                        </a:spcBef>
                        <a:spcAft>
                          <a:spcPts val="0"/>
                        </a:spcAft>
                        <a:buNone/>
                      </a:pPr>
                      <a:r>
                        <a:rPr b="1" lang="it-IT" sz="1800" u="none" cap="none" strike="noStrike">
                          <a:latin typeface="Trebuchet MS"/>
                          <a:ea typeface="Trebuchet MS"/>
                          <a:cs typeface="Trebuchet MS"/>
                          <a:sym typeface="Trebuchet MS"/>
                        </a:rPr>
                        <a:t>300,00</a:t>
                      </a:r>
                      <a:endParaRPr b="1" i="0" sz="1800" u="none" cap="none" strike="noStrike">
                        <a:solidFill>
                          <a:srgbClr val="000000"/>
                        </a:solidFill>
                        <a:latin typeface="Trebuchet MS"/>
                        <a:ea typeface="Trebuchet MS"/>
                        <a:cs typeface="Trebuchet MS"/>
                        <a:sym typeface="Trebuchet MS"/>
                      </a:endParaRPr>
                    </a:p>
                  </a:txBody>
                  <a:tcPr marT="9525" marB="0" marR="9525" marL="9525" anchor="b">
                    <a:solidFill>
                      <a:srgbClr val="66FF99"/>
                    </a:solidFill>
                  </a:tcPr>
                </a:tc>
              </a:tr>
              <a:tr h="607550">
                <a:tc>
                  <a:txBody>
                    <a:bodyPr/>
                    <a:lstStyle/>
                    <a:p>
                      <a:pPr indent="0" lvl="0" marL="0" marR="0" rtl="0" algn="l">
                        <a:spcBef>
                          <a:spcPts val="0"/>
                        </a:spcBef>
                        <a:spcAft>
                          <a:spcPts val="0"/>
                        </a:spcAft>
                        <a:buNone/>
                      </a:pPr>
                      <a:r>
                        <a:rPr b="1" lang="it-IT" sz="1800" u="none" cap="none" strike="noStrike">
                          <a:latin typeface="Trebuchet MS"/>
                          <a:ea typeface="Trebuchet MS"/>
                          <a:cs typeface="Trebuchet MS"/>
                          <a:sym typeface="Trebuchet MS"/>
                        </a:rPr>
                        <a:t>KoM organization expenses</a:t>
                      </a:r>
                      <a:endParaRPr b="1" i="0" sz="1800" u="none" cap="none" strike="noStrike">
                        <a:solidFill>
                          <a:srgbClr val="000000"/>
                        </a:solidFill>
                        <a:latin typeface="Trebuchet MS"/>
                        <a:ea typeface="Trebuchet MS"/>
                        <a:cs typeface="Trebuchet MS"/>
                        <a:sym typeface="Trebuchet MS"/>
                      </a:endParaRPr>
                    </a:p>
                  </a:txBody>
                  <a:tcPr marT="9525" marB="0" marR="9525" marL="9525" anchor="b">
                    <a:solidFill>
                      <a:srgbClr val="66FF99"/>
                    </a:solidFill>
                  </a:tcPr>
                </a:tc>
                <a:tc>
                  <a:txBody>
                    <a:bodyPr/>
                    <a:lstStyle/>
                    <a:p>
                      <a:pPr indent="0" lvl="0" marL="0" marR="0" rtl="0" algn="r">
                        <a:spcBef>
                          <a:spcPts val="0"/>
                        </a:spcBef>
                        <a:spcAft>
                          <a:spcPts val="0"/>
                        </a:spcAft>
                        <a:buNone/>
                      </a:pPr>
                      <a:r>
                        <a:rPr b="1" lang="it-IT" sz="1800" u="none" cap="none" strike="noStrike">
                          <a:latin typeface="Trebuchet MS"/>
                          <a:ea typeface="Trebuchet MS"/>
                          <a:cs typeface="Trebuchet MS"/>
                          <a:sym typeface="Trebuchet MS"/>
                        </a:rPr>
                        <a:t>436,00</a:t>
                      </a:r>
                      <a:endParaRPr b="1" i="0" sz="1800" u="none" cap="none" strike="noStrike">
                        <a:solidFill>
                          <a:srgbClr val="000000"/>
                        </a:solidFill>
                        <a:latin typeface="Trebuchet MS"/>
                        <a:ea typeface="Trebuchet MS"/>
                        <a:cs typeface="Trebuchet MS"/>
                        <a:sym typeface="Trebuchet MS"/>
                      </a:endParaRPr>
                    </a:p>
                  </a:txBody>
                  <a:tcPr marT="9525" marB="0" marR="9525" marL="9525" anchor="b">
                    <a:solidFill>
                      <a:srgbClr val="66FF99"/>
                    </a:solidFill>
                  </a:tcPr>
                </a:tc>
              </a:tr>
              <a:tr h="607550">
                <a:tc>
                  <a:txBody>
                    <a:bodyPr/>
                    <a:lstStyle/>
                    <a:p>
                      <a:pPr indent="0" lvl="0" marL="0" marR="0" rtl="0" algn="l">
                        <a:spcBef>
                          <a:spcPts val="0"/>
                        </a:spcBef>
                        <a:spcAft>
                          <a:spcPts val="0"/>
                        </a:spcAft>
                        <a:buNone/>
                      </a:pPr>
                      <a:r>
                        <a:rPr b="1" lang="it-IT" sz="1800" u="none" cap="none" strike="noStrike">
                          <a:latin typeface="Trebuchet MS"/>
                          <a:ea typeface="Trebuchet MS"/>
                          <a:cs typeface="Trebuchet MS"/>
                          <a:sym typeface="Trebuchet MS"/>
                        </a:rPr>
                        <a:t>Staff recruited for the project</a:t>
                      </a:r>
                      <a:endParaRPr b="1" i="0" sz="1800" u="none" cap="none" strike="noStrike">
                        <a:solidFill>
                          <a:srgbClr val="000000"/>
                        </a:solidFill>
                        <a:latin typeface="Trebuchet MS"/>
                        <a:ea typeface="Trebuchet MS"/>
                        <a:cs typeface="Trebuchet MS"/>
                        <a:sym typeface="Trebuchet MS"/>
                      </a:endParaRPr>
                    </a:p>
                  </a:txBody>
                  <a:tcPr marT="9525" marB="0" marR="9525" marL="9525" anchor="b">
                    <a:solidFill>
                      <a:srgbClr val="66FF99"/>
                    </a:solidFill>
                  </a:tcPr>
                </a:tc>
                <a:tc>
                  <a:txBody>
                    <a:bodyPr/>
                    <a:lstStyle/>
                    <a:p>
                      <a:pPr indent="0" lvl="0" marL="0" marR="0" rtl="0" algn="r">
                        <a:spcBef>
                          <a:spcPts val="0"/>
                        </a:spcBef>
                        <a:spcAft>
                          <a:spcPts val="0"/>
                        </a:spcAft>
                        <a:buNone/>
                      </a:pPr>
                      <a:r>
                        <a:rPr b="1" lang="it-IT" sz="1800" u="none" cap="none" strike="noStrike">
                          <a:latin typeface="Trebuchet MS"/>
                          <a:ea typeface="Trebuchet MS"/>
                          <a:cs typeface="Trebuchet MS"/>
                          <a:sym typeface="Trebuchet MS"/>
                        </a:rPr>
                        <a:t>1.000,00</a:t>
                      </a:r>
                      <a:endParaRPr b="1" i="0" sz="1800" u="none" cap="none" strike="noStrike">
                        <a:solidFill>
                          <a:srgbClr val="000000"/>
                        </a:solidFill>
                        <a:latin typeface="Trebuchet MS"/>
                        <a:ea typeface="Trebuchet MS"/>
                        <a:cs typeface="Trebuchet MS"/>
                        <a:sym typeface="Trebuchet MS"/>
                      </a:endParaRPr>
                    </a:p>
                  </a:txBody>
                  <a:tcPr marT="9525" marB="0" marR="9525" marL="9525" anchor="b">
                    <a:solidFill>
                      <a:srgbClr val="66FF99"/>
                    </a:solidFill>
                  </a:tcPr>
                </a:tc>
              </a:tr>
              <a:tr h="438900">
                <a:tc>
                  <a:txBody>
                    <a:bodyPr/>
                    <a:lstStyle/>
                    <a:p>
                      <a:pPr indent="0" lvl="0" marL="0" marR="0" rtl="0" algn="l">
                        <a:spcBef>
                          <a:spcPts val="0"/>
                        </a:spcBef>
                        <a:spcAft>
                          <a:spcPts val="0"/>
                        </a:spcAft>
                        <a:buNone/>
                      </a:pPr>
                      <a:r>
                        <a:rPr b="1" i="0" lang="it-IT" sz="1800" u="none" cap="none" strike="noStrike">
                          <a:solidFill>
                            <a:srgbClr val="000000"/>
                          </a:solidFill>
                          <a:latin typeface="Trebuchet MS"/>
                          <a:ea typeface="Trebuchet MS"/>
                          <a:cs typeface="Trebuchet MS"/>
                          <a:sym typeface="Trebuchet MS"/>
                        </a:rPr>
                        <a:t>Etc…etc…</a:t>
                      </a:r>
                      <a:endParaRPr/>
                    </a:p>
                  </a:txBody>
                  <a:tcPr marT="9525" marB="0" marR="9525" marL="9525" anchor="b">
                    <a:solidFill>
                      <a:srgbClr val="66FF99"/>
                    </a:solidFill>
                  </a:tcPr>
                </a:tc>
                <a:tc>
                  <a:txBody>
                    <a:bodyPr/>
                    <a:lstStyle/>
                    <a:p>
                      <a:pPr indent="0" lvl="0" marL="0" marR="0" rtl="0" algn="r">
                        <a:spcBef>
                          <a:spcPts val="0"/>
                        </a:spcBef>
                        <a:spcAft>
                          <a:spcPts val="0"/>
                        </a:spcAft>
                        <a:buNone/>
                      </a:pPr>
                      <a:r>
                        <a:rPr b="1" i="0" lang="it-IT" sz="1800" u="none" cap="none" strike="noStrike">
                          <a:solidFill>
                            <a:srgbClr val="000000"/>
                          </a:solidFill>
                          <a:latin typeface="Trebuchet MS"/>
                          <a:ea typeface="Trebuchet MS"/>
                          <a:cs typeface="Trebuchet MS"/>
                          <a:sym typeface="Trebuchet MS"/>
                        </a:rPr>
                        <a:t>……</a:t>
                      </a:r>
                      <a:endParaRPr/>
                    </a:p>
                  </a:txBody>
                  <a:tcPr marT="9525" marB="0" marR="9525" marL="9525" anchor="b">
                    <a:solidFill>
                      <a:srgbClr val="66FF99"/>
                    </a:solidFill>
                  </a:tcPr>
                </a:tc>
              </a:tr>
            </a:tbl>
          </a:graphicData>
        </a:graphic>
      </p:graphicFrame>
      <p:sp>
        <p:nvSpPr>
          <p:cNvPr id="299" name="Google Shape;299;p19"/>
          <p:cNvSpPr/>
          <p:nvPr/>
        </p:nvSpPr>
        <p:spPr>
          <a:xfrm>
            <a:off x="777084" y="1077627"/>
            <a:ext cx="4572000" cy="64611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it-IT" sz="1800">
                <a:solidFill>
                  <a:schemeClr val="dk1"/>
                </a:solidFill>
                <a:latin typeface="Trebuchet MS"/>
                <a:ea typeface="Trebuchet MS"/>
                <a:cs typeface="Trebuchet MS"/>
                <a:sym typeface="Trebuchet MS"/>
              </a:rPr>
              <a:t>STAFF COSTS REPORTED IN THE FINANCIAL STATEMENTS</a:t>
            </a:r>
            <a:endParaRPr b="1" sz="1800">
              <a:solidFill>
                <a:schemeClr val="dk1"/>
              </a:solidFill>
              <a:latin typeface="Trebuchet MS"/>
              <a:ea typeface="Trebuchet MS"/>
              <a:cs typeface="Trebuchet MS"/>
              <a:sym typeface="Trebuchet MS"/>
            </a:endParaRPr>
          </a:p>
        </p:txBody>
      </p:sp>
      <p:sp>
        <p:nvSpPr>
          <p:cNvPr id="300" name="Google Shape;300;p19"/>
          <p:cNvSpPr/>
          <p:nvPr/>
        </p:nvSpPr>
        <p:spPr>
          <a:xfrm>
            <a:off x="6530976" y="1107407"/>
            <a:ext cx="4016375" cy="64611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it-IT" sz="1800">
                <a:solidFill>
                  <a:schemeClr val="dk1"/>
                </a:solidFill>
                <a:latin typeface="Trebuchet MS"/>
                <a:ea typeface="Trebuchet MS"/>
                <a:cs typeface="Trebuchet MS"/>
                <a:sym typeface="Trebuchet MS"/>
              </a:rPr>
              <a:t>EXPENSES COVERED BY THE CLAIMED STAFF COSTS</a:t>
            </a:r>
            <a:endParaRPr b="1" sz="1800">
              <a:solidFill>
                <a:schemeClr val="dk1"/>
              </a:solidFill>
              <a:latin typeface="Trebuchet MS"/>
              <a:ea typeface="Trebuchet MS"/>
              <a:cs typeface="Trebuchet MS"/>
              <a:sym typeface="Trebuchet MS"/>
            </a:endParaRPr>
          </a:p>
        </p:txBody>
      </p:sp>
      <p:sp>
        <p:nvSpPr>
          <p:cNvPr id="301" name="Google Shape;301;p19"/>
          <p:cNvSpPr/>
          <p:nvPr/>
        </p:nvSpPr>
        <p:spPr>
          <a:xfrm>
            <a:off x="6186053" y="1854514"/>
            <a:ext cx="467533" cy="2674622"/>
          </a:xfrm>
          <a:prstGeom prst="leftBrace">
            <a:avLst>
              <a:gd fmla="val 8333" name="adj1"/>
              <a:gd fmla="val 56838" name="adj2"/>
            </a:avLst>
          </a:prstGeom>
          <a:noFill/>
          <a:ln cap="rnd" cmpd="sng" w="19050">
            <a:solidFill>
              <a:srgbClr val="FF505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Trebuchet MS"/>
              <a:ea typeface="Trebuchet MS"/>
              <a:cs typeface="Trebuchet MS"/>
              <a:sym typeface="Trebuchet MS"/>
            </a:endParaRPr>
          </a:p>
        </p:txBody>
      </p:sp>
      <p:sp>
        <p:nvSpPr>
          <p:cNvPr id="302" name="Google Shape;302;p19"/>
          <p:cNvSpPr/>
          <p:nvPr/>
        </p:nvSpPr>
        <p:spPr>
          <a:xfrm>
            <a:off x="5124450" y="3025833"/>
            <a:ext cx="1008032" cy="646107"/>
          </a:xfrm>
          <a:prstGeom prst="ellipse">
            <a:avLst/>
          </a:prstGeom>
          <a:noFill/>
          <a:ln cap="flat" cmpd="sng" w="25400">
            <a:solidFill>
              <a:srgbClr val="FF0000"/>
            </a:solidFill>
            <a:prstDash val="solid"/>
            <a:round/>
            <a:headEnd len="sm" w="sm" type="none"/>
            <a:tailEnd len="sm" w="sm" type="none"/>
          </a:ln>
          <a:effectLst>
            <a:outerShdw blurRad="38100" rotWithShape="0" dir="5400000" dist="254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rebuchet MS"/>
              <a:ea typeface="Trebuchet MS"/>
              <a:cs typeface="Trebuchet MS"/>
              <a:sym typeface="Trebuchet MS"/>
            </a:endParaRPr>
          </a:p>
        </p:txBody>
      </p:sp>
      <p:grpSp>
        <p:nvGrpSpPr>
          <p:cNvPr id="303" name="Google Shape;303;p19"/>
          <p:cNvGrpSpPr/>
          <p:nvPr/>
        </p:nvGrpSpPr>
        <p:grpSpPr>
          <a:xfrm>
            <a:off x="5628466" y="3743500"/>
            <a:ext cx="4320382" cy="1915154"/>
            <a:chOff x="2232124" y="3789363"/>
            <a:chExt cx="4356100" cy="1655861"/>
          </a:xfrm>
        </p:grpSpPr>
        <p:cxnSp>
          <p:nvCxnSpPr>
            <p:cNvPr id="304" name="Google Shape;304;p19"/>
            <p:cNvCxnSpPr/>
            <p:nvPr/>
          </p:nvCxnSpPr>
          <p:spPr>
            <a:xfrm>
              <a:off x="2232124" y="3789363"/>
              <a:ext cx="0" cy="1655861"/>
            </a:xfrm>
            <a:prstGeom prst="straightConnector1">
              <a:avLst/>
            </a:prstGeom>
            <a:noFill/>
            <a:ln cap="rnd" cmpd="sng" w="50800">
              <a:solidFill>
                <a:srgbClr val="FF0000"/>
              </a:solidFill>
              <a:prstDash val="solid"/>
              <a:round/>
              <a:headEnd len="lg" w="lg" type="none"/>
              <a:tailEnd len="sm" w="sm" type="none"/>
            </a:ln>
          </p:spPr>
        </p:cxnSp>
        <p:grpSp>
          <p:nvGrpSpPr>
            <p:cNvPr id="305" name="Google Shape;305;p19"/>
            <p:cNvGrpSpPr/>
            <p:nvPr/>
          </p:nvGrpSpPr>
          <p:grpSpPr>
            <a:xfrm>
              <a:off x="2232124" y="4643489"/>
              <a:ext cx="4356100" cy="801735"/>
              <a:chOff x="1997869" y="4643489"/>
              <a:chExt cx="4356100" cy="801735"/>
            </a:xfrm>
          </p:grpSpPr>
          <p:cxnSp>
            <p:nvCxnSpPr>
              <p:cNvPr id="306" name="Google Shape;306;p19"/>
              <p:cNvCxnSpPr/>
              <p:nvPr/>
            </p:nvCxnSpPr>
            <p:spPr>
              <a:xfrm>
                <a:off x="1997869" y="5445224"/>
                <a:ext cx="4356100" cy="0"/>
              </a:xfrm>
              <a:prstGeom prst="straightConnector1">
                <a:avLst/>
              </a:prstGeom>
              <a:noFill/>
              <a:ln cap="rnd" cmpd="sng" w="50800">
                <a:solidFill>
                  <a:srgbClr val="FF0000"/>
                </a:solidFill>
                <a:prstDash val="solid"/>
                <a:round/>
                <a:headEnd len="lg" w="lg" type="none"/>
                <a:tailEnd len="sm" w="sm" type="none"/>
              </a:ln>
            </p:spPr>
          </p:cxnSp>
          <p:cxnSp>
            <p:nvCxnSpPr>
              <p:cNvPr id="307" name="Google Shape;307;p19"/>
              <p:cNvCxnSpPr/>
              <p:nvPr/>
            </p:nvCxnSpPr>
            <p:spPr>
              <a:xfrm rot="10800000">
                <a:off x="6346032" y="4643489"/>
                <a:ext cx="0" cy="792209"/>
              </a:xfrm>
              <a:prstGeom prst="straightConnector1">
                <a:avLst/>
              </a:prstGeom>
              <a:noFill/>
              <a:ln cap="rnd" cmpd="sng" w="50800">
                <a:solidFill>
                  <a:srgbClr val="FF0000"/>
                </a:solidFill>
                <a:prstDash val="solid"/>
                <a:round/>
                <a:headEnd len="lg" w="lg" type="none"/>
                <a:tailEnd len="med" w="med" type="stealth"/>
              </a:ln>
            </p:spPr>
          </p:cxnSp>
        </p:grpSp>
      </p:gr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1" name="Shape 311"/>
        <p:cNvGrpSpPr/>
        <p:nvPr/>
      </p:nvGrpSpPr>
      <p:grpSpPr>
        <a:xfrm>
          <a:off x="0" y="0"/>
          <a:ext cx="0" cy="0"/>
          <a:chOff x="0" y="0"/>
          <a:chExt cx="0" cy="0"/>
        </a:xfrm>
      </p:grpSpPr>
      <p:sp>
        <p:nvSpPr>
          <p:cNvPr id="312" name="Google Shape;312;p20"/>
          <p:cNvSpPr txBox="1"/>
          <p:nvPr>
            <p:ph idx="1" type="body"/>
          </p:nvPr>
        </p:nvSpPr>
        <p:spPr>
          <a:xfrm>
            <a:off x="677334" y="2160589"/>
            <a:ext cx="9427248" cy="3880773"/>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SzPts val="1440"/>
              <a:buNone/>
            </a:pPr>
            <a:r>
              <a:rPr lang="it-IT">
                <a:solidFill>
                  <a:schemeClr val="dk1"/>
                </a:solidFill>
              </a:rPr>
              <a:t>The reporting will follow the same criteria as the application (number of working days per staff category) and you will be asked to complete a similar table as the one for the application. </a:t>
            </a:r>
            <a:endParaRPr>
              <a:solidFill>
                <a:schemeClr val="dk1"/>
              </a:solidFill>
            </a:endParaRPr>
          </a:p>
          <a:p>
            <a:pPr indent="0" lvl="0" marL="0" rtl="0" algn="l">
              <a:lnSpc>
                <a:spcPct val="90000"/>
              </a:lnSpc>
              <a:spcBef>
                <a:spcPts val="1000"/>
              </a:spcBef>
              <a:spcAft>
                <a:spcPts val="0"/>
              </a:spcAft>
              <a:buSzPts val="1440"/>
              <a:buNone/>
            </a:pPr>
            <a:r>
              <a:rPr lang="it-IT">
                <a:solidFill>
                  <a:schemeClr val="dk1"/>
                </a:solidFill>
              </a:rPr>
              <a:t>The information that you will need are the </a:t>
            </a:r>
            <a:r>
              <a:rPr b="1" lang="it-IT">
                <a:solidFill>
                  <a:schemeClr val="dk1"/>
                </a:solidFill>
              </a:rPr>
              <a:t>real number of days of staff work </a:t>
            </a:r>
            <a:r>
              <a:rPr lang="it-IT">
                <a:solidFill>
                  <a:schemeClr val="dk1"/>
                </a:solidFill>
              </a:rPr>
              <a:t>(based on the time sheets) </a:t>
            </a:r>
            <a:r>
              <a:rPr b="1" lang="it-IT">
                <a:solidFill>
                  <a:schemeClr val="dk1"/>
                </a:solidFill>
              </a:rPr>
              <a:t>and the category of the staff involved </a:t>
            </a:r>
            <a:r>
              <a:rPr lang="it-IT">
                <a:solidFill>
                  <a:schemeClr val="dk1"/>
                </a:solidFill>
              </a:rPr>
              <a:t>(manager, researcher, administrative, secretary, based on the employment contract). </a:t>
            </a:r>
            <a:endParaRPr>
              <a:solidFill>
                <a:schemeClr val="dk1"/>
              </a:solidFill>
            </a:endParaRPr>
          </a:p>
          <a:p>
            <a:pPr indent="0" lvl="0" marL="0" rtl="0" algn="l">
              <a:lnSpc>
                <a:spcPct val="90000"/>
              </a:lnSpc>
              <a:spcBef>
                <a:spcPts val="1000"/>
              </a:spcBef>
              <a:spcAft>
                <a:spcPts val="0"/>
              </a:spcAft>
              <a:buSzPts val="1440"/>
              <a:buNone/>
            </a:pPr>
            <a:r>
              <a:rPr lang="it-IT">
                <a:solidFill>
                  <a:schemeClr val="dk1"/>
                </a:solidFill>
              </a:rPr>
              <a:t>This information will allow calculating </a:t>
            </a:r>
            <a:r>
              <a:rPr b="1" lang="it-IT">
                <a:solidFill>
                  <a:schemeClr val="dk1"/>
                </a:solidFill>
              </a:rPr>
              <a:t>the final grant that cannot exceed the amount of the EU grant in the contract</a:t>
            </a:r>
            <a:r>
              <a:rPr lang="it-IT">
                <a:solidFill>
                  <a:schemeClr val="dk1"/>
                </a:solidFill>
              </a:rPr>
              <a:t>. The total incurred costs are not required because the system gives the reasonable assurance that the grant is only a contribution to those costs.</a:t>
            </a:r>
            <a:endParaRPr/>
          </a:p>
          <a:p>
            <a:pPr indent="0" lvl="0" marL="0" rtl="0" algn="l">
              <a:lnSpc>
                <a:spcPct val="90000"/>
              </a:lnSpc>
              <a:spcBef>
                <a:spcPts val="1000"/>
              </a:spcBef>
              <a:spcAft>
                <a:spcPts val="0"/>
              </a:spcAft>
              <a:buSzPts val="1440"/>
              <a:buNone/>
            </a:pPr>
            <a:r>
              <a:t/>
            </a:r>
            <a:endParaRPr>
              <a:solidFill>
                <a:schemeClr val="dk1"/>
              </a:solidFill>
            </a:endParaRPr>
          </a:p>
          <a:p>
            <a:pPr indent="0" lvl="0" marL="0" rtl="0" algn="l">
              <a:lnSpc>
                <a:spcPct val="90000"/>
              </a:lnSpc>
              <a:spcBef>
                <a:spcPts val="1000"/>
              </a:spcBef>
              <a:spcAft>
                <a:spcPts val="0"/>
              </a:spcAft>
              <a:buSzPts val="1440"/>
              <a:buNone/>
            </a:pPr>
            <a:r>
              <a:rPr b="1" lang="it-IT">
                <a:solidFill>
                  <a:schemeClr val="dk1"/>
                </a:solidFill>
              </a:rPr>
              <a:t>There is no need to report the own funding, but only the EU grant (based on unit costs)</a:t>
            </a:r>
            <a:endParaRPr b="1">
              <a:solidFill>
                <a:schemeClr val="dk1"/>
              </a:solidFill>
            </a:endParaRPr>
          </a:p>
        </p:txBody>
      </p:sp>
      <p:sp>
        <p:nvSpPr>
          <p:cNvPr id="313" name="Google Shape;313;p20"/>
          <p:cNvSpPr txBox="1"/>
          <p:nvPr/>
        </p:nvSpPr>
        <p:spPr>
          <a:xfrm>
            <a:off x="677334" y="313351"/>
            <a:ext cx="9088585" cy="1320800"/>
          </a:xfrm>
          <a:prstGeom prst="rect">
            <a:avLst/>
          </a:prstGeom>
          <a:noFill/>
          <a:ln>
            <a:noFill/>
          </a:ln>
        </p:spPr>
        <p:txBody>
          <a:bodyPr anchorCtr="0" anchor="t" bIns="45700" lIns="91425" spcFirstLastPara="1" rIns="91425" wrap="square" tIns="45700">
            <a:normAutofit/>
          </a:bodyPr>
          <a:lstStyle/>
          <a:p>
            <a:pPr indent="0" lvl="0" marL="0" marR="0" rtl="0" algn="l">
              <a:spcBef>
                <a:spcPts val="0"/>
              </a:spcBef>
              <a:spcAft>
                <a:spcPts val="0"/>
              </a:spcAft>
              <a:buClr>
                <a:srgbClr val="C00000"/>
              </a:buClr>
              <a:buSzPts val="4000"/>
              <a:buFont typeface="Trebuchet MS"/>
              <a:buNone/>
            </a:pPr>
            <a:r>
              <a:rPr b="1" lang="it-IT" sz="4000">
                <a:solidFill>
                  <a:srgbClr val="C00000"/>
                </a:solidFill>
                <a:latin typeface="Trebuchet MS"/>
                <a:ea typeface="Trebuchet MS"/>
                <a:cs typeface="Trebuchet MS"/>
                <a:sym typeface="Trebuchet MS"/>
              </a:rPr>
              <a:t>How to report costs in the unit costs system</a:t>
            </a:r>
            <a:endParaRPr b="1" sz="4000">
              <a:solidFill>
                <a:srgbClr val="C00000"/>
              </a:solidFill>
              <a:latin typeface="Trebuchet MS"/>
              <a:ea typeface="Trebuchet MS"/>
              <a:cs typeface="Trebuchet MS"/>
              <a:sym typeface="Trebuchet MS"/>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7" name="Shape 317"/>
        <p:cNvGrpSpPr/>
        <p:nvPr/>
      </p:nvGrpSpPr>
      <p:grpSpPr>
        <a:xfrm>
          <a:off x="0" y="0"/>
          <a:ext cx="0" cy="0"/>
          <a:chOff x="0" y="0"/>
          <a:chExt cx="0" cy="0"/>
        </a:xfrm>
      </p:grpSpPr>
      <p:sp>
        <p:nvSpPr>
          <p:cNvPr id="318" name="Google Shape;318;p21"/>
          <p:cNvSpPr txBox="1"/>
          <p:nvPr>
            <p:ph type="title"/>
          </p:nvPr>
        </p:nvSpPr>
        <p:spPr>
          <a:xfrm>
            <a:off x="646545" y="254681"/>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C00000"/>
              </a:buClr>
              <a:buSzPts val="4000"/>
              <a:buFont typeface="Trebuchet MS"/>
              <a:buNone/>
            </a:pPr>
            <a:r>
              <a:rPr b="1" lang="it-IT" sz="4000">
                <a:solidFill>
                  <a:srgbClr val="C00000"/>
                </a:solidFill>
              </a:rPr>
              <a:t>Eligible staff and reporting</a:t>
            </a:r>
            <a:br>
              <a:rPr b="1" lang="it-IT" sz="4000">
                <a:solidFill>
                  <a:srgbClr val="C00000"/>
                </a:solidFill>
              </a:rPr>
            </a:br>
            <a:endParaRPr b="1" sz="4000">
              <a:solidFill>
                <a:srgbClr val="C00000"/>
              </a:solidFill>
            </a:endParaRPr>
          </a:p>
        </p:txBody>
      </p:sp>
      <p:sp>
        <p:nvSpPr>
          <p:cNvPr id="319" name="Google Shape;319;p21"/>
          <p:cNvSpPr txBox="1"/>
          <p:nvPr>
            <p:ph idx="1" type="body"/>
          </p:nvPr>
        </p:nvSpPr>
        <p:spPr>
          <a:xfrm>
            <a:off x="646545" y="1073905"/>
            <a:ext cx="10280074" cy="5492748"/>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rgbClr val="B71E42"/>
              </a:buClr>
              <a:buSzPts val="2550"/>
              <a:buNone/>
            </a:pPr>
            <a:r>
              <a:rPr b="1" lang="it-IT" sz="2550">
                <a:solidFill>
                  <a:srgbClr val="C00000"/>
                </a:solidFill>
              </a:rPr>
              <a:t>What is intended by "staff"</a:t>
            </a:r>
            <a:endParaRPr sz="1275">
              <a:solidFill>
                <a:srgbClr val="000000"/>
              </a:solidFill>
            </a:endParaRPr>
          </a:p>
          <a:p>
            <a:pPr indent="0" lvl="0" marL="0" rtl="0" algn="l">
              <a:lnSpc>
                <a:spcPct val="100000"/>
              </a:lnSpc>
              <a:spcBef>
                <a:spcPts val="1000"/>
              </a:spcBef>
              <a:spcAft>
                <a:spcPts val="0"/>
              </a:spcAft>
              <a:buClr>
                <a:srgbClr val="B71E42"/>
              </a:buClr>
              <a:buSzPts val="1700"/>
              <a:buNone/>
            </a:pPr>
            <a:r>
              <a:rPr lang="it-IT" sz="1700">
                <a:solidFill>
                  <a:srgbClr val="000000"/>
                </a:solidFill>
              </a:rPr>
              <a:t>A person involved in the project having a legal, financial relation with a member of the Consortium.</a:t>
            </a:r>
            <a:endParaRPr sz="1700">
              <a:solidFill>
                <a:srgbClr val="000000"/>
              </a:solidFill>
            </a:endParaRPr>
          </a:p>
          <a:p>
            <a:pPr indent="0" lvl="0" marL="0" rtl="0" algn="l">
              <a:lnSpc>
                <a:spcPct val="100000"/>
              </a:lnSpc>
              <a:spcBef>
                <a:spcPts val="1000"/>
              </a:spcBef>
              <a:spcAft>
                <a:spcPts val="0"/>
              </a:spcAft>
              <a:buClr>
                <a:srgbClr val="B71E42"/>
              </a:buClr>
              <a:buSzPts val="1700"/>
              <a:buNone/>
            </a:pPr>
            <a:r>
              <a:rPr lang="it-IT" sz="1700">
                <a:solidFill>
                  <a:srgbClr val="000000"/>
                </a:solidFill>
              </a:rPr>
              <a:t>Staff is a person </a:t>
            </a:r>
            <a:r>
              <a:rPr b="1" lang="it-IT" sz="1700">
                <a:solidFill>
                  <a:srgbClr val="000000"/>
                </a:solidFill>
              </a:rPr>
              <a:t>with </a:t>
            </a:r>
            <a:r>
              <a:rPr b="1" lang="it-IT" sz="2210">
                <a:solidFill>
                  <a:srgbClr val="C00000"/>
                </a:solidFill>
              </a:rPr>
              <a:t>employment contract </a:t>
            </a:r>
            <a:r>
              <a:rPr b="1" lang="it-IT" sz="1700">
                <a:solidFill>
                  <a:srgbClr val="000000"/>
                </a:solidFill>
              </a:rPr>
              <a:t>or equivalent appointing act </a:t>
            </a:r>
            <a:r>
              <a:rPr lang="it-IT" sz="1700">
                <a:solidFill>
                  <a:srgbClr val="000000"/>
                </a:solidFill>
              </a:rPr>
              <a:t>= case by case approach</a:t>
            </a:r>
            <a:endParaRPr sz="1700">
              <a:solidFill>
                <a:srgbClr val="000000"/>
              </a:solidFill>
            </a:endParaRPr>
          </a:p>
          <a:p>
            <a:pPr indent="0" lvl="0" marL="0" rtl="0" algn="ctr">
              <a:lnSpc>
                <a:spcPct val="100000"/>
              </a:lnSpc>
              <a:spcBef>
                <a:spcPts val="1000"/>
              </a:spcBef>
              <a:spcAft>
                <a:spcPts val="0"/>
              </a:spcAft>
              <a:buClr>
                <a:srgbClr val="B71E42"/>
              </a:buClr>
              <a:buSzPts val="1700"/>
              <a:buNone/>
            </a:pPr>
            <a:br>
              <a:rPr b="1" lang="it-IT" sz="1700" u="sng">
                <a:solidFill>
                  <a:srgbClr val="000000"/>
                </a:solidFill>
              </a:rPr>
            </a:br>
            <a:r>
              <a:rPr b="1" lang="it-IT" sz="1700" u="sng">
                <a:solidFill>
                  <a:srgbClr val="000000"/>
                </a:solidFill>
              </a:rPr>
              <a:t>General principles</a:t>
            </a:r>
            <a:endParaRPr b="1" sz="1700" u="sng">
              <a:solidFill>
                <a:srgbClr val="000000"/>
              </a:solidFill>
            </a:endParaRPr>
          </a:p>
          <a:p>
            <a:pPr indent="0" lvl="0" marL="0" rtl="0" algn="ctr">
              <a:lnSpc>
                <a:spcPct val="100000"/>
              </a:lnSpc>
              <a:spcBef>
                <a:spcPts val="1000"/>
              </a:spcBef>
              <a:spcAft>
                <a:spcPts val="0"/>
              </a:spcAft>
              <a:buClr>
                <a:srgbClr val="B71E42"/>
              </a:buClr>
              <a:buSzPts val="1700"/>
              <a:buNone/>
            </a:pPr>
            <a:r>
              <a:t/>
            </a:r>
            <a:endParaRPr sz="1700">
              <a:solidFill>
                <a:srgbClr val="000000"/>
              </a:solidFill>
            </a:endParaRPr>
          </a:p>
          <a:p>
            <a:pPr indent="-228600" lvl="0" marL="342900" rtl="0" algn="l">
              <a:lnSpc>
                <a:spcPct val="100000"/>
              </a:lnSpc>
              <a:spcBef>
                <a:spcPts val="1000"/>
              </a:spcBef>
              <a:spcAft>
                <a:spcPts val="0"/>
              </a:spcAft>
              <a:buClr>
                <a:srgbClr val="B71E42"/>
              </a:buClr>
              <a:buSzPts val="1700"/>
              <a:buFont typeface="Arial"/>
              <a:buChar char="•"/>
            </a:pPr>
            <a:r>
              <a:rPr b="1" lang="it-IT" sz="1700">
                <a:solidFill>
                  <a:srgbClr val="000000"/>
                </a:solidFill>
              </a:rPr>
              <a:t>Subordination link </a:t>
            </a:r>
            <a:r>
              <a:rPr lang="it-IT" sz="1700">
                <a:solidFill>
                  <a:srgbClr val="000000"/>
                </a:solidFill>
              </a:rPr>
              <a:t>(e.g. no trainees, no external experts, no free-lancers 🡪 </a:t>
            </a:r>
            <a:r>
              <a:rPr b="1" lang="it-IT" sz="1700">
                <a:solidFill>
                  <a:srgbClr val="000000"/>
                </a:solidFill>
              </a:rPr>
              <a:t>there must be a pay-slip</a:t>
            </a:r>
            <a:r>
              <a:rPr lang="it-IT" sz="1700">
                <a:solidFill>
                  <a:srgbClr val="000000"/>
                </a:solidFill>
              </a:rPr>
              <a:t>);</a:t>
            </a:r>
            <a:endParaRPr sz="1700">
              <a:solidFill>
                <a:srgbClr val="000000"/>
              </a:solidFill>
            </a:endParaRPr>
          </a:p>
          <a:p>
            <a:pPr indent="-228600" lvl="0" marL="342900" rtl="0" algn="l">
              <a:lnSpc>
                <a:spcPct val="100000"/>
              </a:lnSpc>
              <a:spcBef>
                <a:spcPts val="1000"/>
              </a:spcBef>
              <a:spcAft>
                <a:spcPts val="0"/>
              </a:spcAft>
              <a:buClr>
                <a:srgbClr val="B71E42"/>
              </a:buClr>
              <a:buSzPts val="1700"/>
              <a:buFont typeface="Arial"/>
              <a:buChar char="•"/>
            </a:pPr>
            <a:r>
              <a:rPr b="1" lang="it-IT" sz="1700">
                <a:solidFill>
                  <a:srgbClr val="000000"/>
                </a:solidFill>
              </a:rPr>
              <a:t>Related to permanent, temporary, and interim staff employed </a:t>
            </a:r>
            <a:r>
              <a:rPr lang="it-IT" sz="1700">
                <a:solidFill>
                  <a:srgbClr val="000000"/>
                </a:solidFill>
              </a:rPr>
              <a:t>by partner organisations; </a:t>
            </a:r>
            <a:endParaRPr/>
          </a:p>
          <a:p>
            <a:pPr indent="-228600" lvl="0" marL="342900" rtl="0" algn="l">
              <a:lnSpc>
                <a:spcPct val="100000"/>
              </a:lnSpc>
              <a:spcBef>
                <a:spcPts val="1000"/>
              </a:spcBef>
              <a:spcAft>
                <a:spcPts val="0"/>
              </a:spcAft>
              <a:buClr>
                <a:srgbClr val="B71E42"/>
              </a:buClr>
              <a:buSzPts val="1700"/>
              <a:buFont typeface="Arial"/>
              <a:buChar char="•"/>
            </a:pPr>
            <a:r>
              <a:rPr b="1" lang="it-IT" sz="1700">
                <a:solidFill>
                  <a:srgbClr val="000000"/>
                </a:solidFill>
              </a:rPr>
              <a:t>Traceable</a:t>
            </a:r>
            <a:r>
              <a:rPr lang="it-IT" sz="1700">
                <a:solidFill>
                  <a:srgbClr val="000000"/>
                </a:solidFill>
              </a:rPr>
              <a:t> in the accountancy;</a:t>
            </a:r>
            <a:endParaRPr/>
          </a:p>
          <a:p>
            <a:pPr indent="-228600" lvl="0" marL="342900" rtl="0" algn="l">
              <a:lnSpc>
                <a:spcPct val="100000"/>
              </a:lnSpc>
              <a:spcBef>
                <a:spcPts val="1000"/>
              </a:spcBef>
              <a:spcAft>
                <a:spcPts val="0"/>
              </a:spcAft>
              <a:buClr>
                <a:srgbClr val="B71E42"/>
              </a:buClr>
              <a:buSzPts val="1700"/>
              <a:buFont typeface="Arial"/>
              <a:buChar char="•"/>
            </a:pPr>
            <a:r>
              <a:rPr lang="it-IT" sz="1700">
                <a:solidFill>
                  <a:srgbClr val="000000"/>
                </a:solidFill>
              </a:rPr>
              <a:t>Working time declared and properly justified by an </a:t>
            </a:r>
            <a:r>
              <a:rPr b="1" lang="it-IT" sz="1700">
                <a:solidFill>
                  <a:srgbClr val="000000"/>
                </a:solidFill>
              </a:rPr>
              <a:t>internal time recording system 🡪 this is Partners’ responsibility;</a:t>
            </a:r>
            <a:endParaRPr b="1" sz="1700">
              <a:solidFill>
                <a:srgbClr val="000000"/>
              </a:solidFill>
            </a:endParaRPr>
          </a:p>
          <a:p>
            <a:pPr indent="-228600" lvl="0" marL="342900" rtl="0" algn="l">
              <a:lnSpc>
                <a:spcPct val="100000"/>
              </a:lnSpc>
              <a:spcBef>
                <a:spcPts val="1000"/>
              </a:spcBef>
              <a:spcAft>
                <a:spcPts val="0"/>
              </a:spcAft>
              <a:buClr>
                <a:srgbClr val="B71E42"/>
              </a:buClr>
              <a:buSzPts val="1700"/>
              <a:buFont typeface="Arial"/>
              <a:buChar char="•"/>
            </a:pPr>
            <a:r>
              <a:rPr b="1" lang="it-IT" sz="1700">
                <a:solidFill>
                  <a:srgbClr val="000000"/>
                </a:solidFill>
              </a:rPr>
              <a:t>Formally assigned</a:t>
            </a:r>
            <a:r>
              <a:rPr lang="it-IT" sz="1700">
                <a:solidFill>
                  <a:srgbClr val="000000"/>
                </a:solidFill>
              </a:rPr>
              <a:t> to the project implementation activities (</a:t>
            </a:r>
            <a:r>
              <a:rPr b="1" lang="it-IT" sz="1700">
                <a:solidFill>
                  <a:schemeClr val="dk1"/>
                </a:solidFill>
              </a:rPr>
              <a:t>suggested; internal document</a:t>
            </a:r>
            <a:r>
              <a:rPr lang="it-IT" sz="1700">
                <a:solidFill>
                  <a:srgbClr val="000000"/>
                </a:solidFill>
              </a:rPr>
              <a:t>);</a:t>
            </a:r>
            <a:endParaRPr/>
          </a:p>
          <a:p>
            <a:pPr indent="-228600" lvl="0" marL="342900" rtl="0" algn="l">
              <a:lnSpc>
                <a:spcPct val="100000"/>
              </a:lnSpc>
              <a:spcBef>
                <a:spcPts val="1000"/>
              </a:spcBef>
              <a:spcAft>
                <a:spcPts val="0"/>
              </a:spcAft>
              <a:buClr>
                <a:srgbClr val="B71E42"/>
              </a:buClr>
              <a:buSzPts val="1700"/>
              <a:buFont typeface="Arial"/>
              <a:buChar char="•"/>
            </a:pPr>
            <a:r>
              <a:rPr b="1" lang="it-IT" sz="1700">
                <a:solidFill>
                  <a:srgbClr val="000000"/>
                </a:solidFill>
              </a:rPr>
              <a:t>listed </a:t>
            </a:r>
            <a:r>
              <a:rPr lang="it-IT" sz="1700">
                <a:solidFill>
                  <a:srgbClr val="000000"/>
                </a:solidFill>
              </a:rPr>
              <a:t>in the “Staff members list” provided by ValueDo. </a:t>
            </a:r>
            <a:endParaRPr/>
          </a:p>
          <a:p>
            <a:pPr indent="0" lvl="0" marL="114300" rtl="0" algn="l">
              <a:lnSpc>
                <a:spcPct val="100000"/>
              </a:lnSpc>
              <a:spcBef>
                <a:spcPts val="1000"/>
              </a:spcBef>
              <a:spcAft>
                <a:spcPts val="0"/>
              </a:spcAft>
              <a:buClr>
                <a:srgbClr val="B71E42"/>
              </a:buClr>
              <a:buSzPts val="1700"/>
              <a:buNone/>
            </a:pPr>
            <a:r>
              <a:t/>
            </a:r>
            <a:endParaRPr sz="1700">
              <a:solidFill>
                <a:srgbClr val="000000"/>
              </a:solidFill>
              <a:latin typeface="Gill Sans"/>
              <a:ea typeface="Gill Sans"/>
              <a:cs typeface="Gill Sans"/>
              <a:sym typeface="Gill Sans"/>
            </a:endParaRPr>
          </a:p>
          <a:p>
            <a:pPr indent="-88265" lvl="0" marL="342900" rtl="0" algn="l">
              <a:lnSpc>
                <a:spcPct val="100000"/>
              </a:lnSpc>
              <a:spcBef>
                <a:spcPts val="1000"/>
              </a:spcBef>
              <a:spcAft>
                <a:spcPts val="0"/>
              </a:spcAft>
              <a:buClr>
                <a:srgbClr val="B71E42"/>
              </a:buClr>
              <a:buSzPts val="2210"/>
              <a:buFont typeface="Arial"/>
              <a:buNone/>
            </a:pPr>
            <a:r>
              <a:t/>
            </a:r>
            <a:endParaRPr sz="2210">
              <a:solidFill>
                <a:srgbClr val="FF0000"/>
              </a:solidFill>
              <a:latin typeface="Gill Sans"/>
              <a:ea typeface="Gill Sans"/>
              <a:cs typeface="Gill Sans"/>
              <a:sym typeface="Gill Sans"/>
            </a:endParaRPr>
          </a:p>
          <a:p>
            <a:pPr indent="-120650" lvl="0" marL="342900" rtl="0" algn="l">
              <a:lnSpc>
                <a:spcPct val="100000"/>
              </a:lnSpc>
              <a:spcBef>
                <a:spcPts val="1000"/>
              </a:spcBef>
              <a:spcAft>
                <a:spcPts val="0"/>
              </a:spcAft>
              <a:buClr>
                <a:srgbClr val="B71E42"/>
              </a:buClr>
              <a:buSzPts val="1700"/>
              <a:buFont typeface="Arial"/>
              <a:buNone/>
            </a:pPr>
            <a:r>
              <a:t/>
            </a:r>
            <a:endParaRPr b="1" sz="1700">
              <a:solidFill>
                <a:srgbClr val="000000"/>
              </a:solidFill>
              <a:latin typeface="Gill Sans"/>
              <a:ea typeface="Gill Sans"/>
              <a:cs typeface="Gill Sans"/>
              <a:sym typeface="Gill Sans"/>
            </a:endParaRPr>
          </a:p>
          <a:p>
            <a:pPr indent="-265176" lvl="0" marL="342900" rtl="0" algn="l">
              <a:lnSpc>
                <a:spcPct val="80000"/>
              </a:lnSpc>
              <a:spcBef>
                <a:spcPts val="1000"/>
              </a:spcBef>
              <a:spcAft>
                <a:spcPts val="0"/>
              </a:spcAft>
              <a:buSzPts val="1224"/>
              <a:buNone/>
            </a:pPr>
            <a:r>
              <a:t/>
            </a:r>
            <a:endParaRPr sz="1530"/>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3" name="Shape 323"/>
        <p:cNvGrpSpPr/>
        <p:nvPr/>
      </p:nvGrpSpPr>
      <p:grpSpPr>
        <a:xfrm>
          <a:off x="0" y="0"/>
          <a:ext cx="0" cy="0"/>
          <a:chOff x="0" y="0"/>
          <a:chExt cx="0" cy="0"/>
        </a:xfrm>
      </p:grpSpPr>
      <p:sp>
        <p:nvSpPr>
          <p:cNvPr id="324" name="Google Shape;324;p22"/>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C00000"/>
              </a:buClr>
              <a:buSzPts val="4000"/>
              <a:buFont typeface="Trebuchet MS"/>
              <a:buNone/>
            </a:pPr>
            <a:r>
              <a:rPr b="1" lang="it-IT" sz="4000">
                <a:solidFill>
                  <a:srgbClr val="C00000"/>
                </a:solidFill>
              </a:rPr>
              <a:t>Focus 1: «Not eligible staff»</a:t>
            </a:r>
            <a:endParaRPr b="1" sz="4000">
              <a:solidFill>
                <a:srgbClr val="C00000"/>
              </a:solidFill>
            </a:endParaRPr>
          </a:p>
        </p:txBody>
      </p:sp>
      <p:sp>
        <p:nvSpPr>
          <p:cNvPr id="325" name="Google Shape;325;p22"/>
          <p:cNvSpPr txBox="1"/>
          <p:nvPr>
            <p:ph idx="1" type="body"/>
          </p:nvPr>
        </p:nvSpPr>
        <p:spPr>
          <a:xfrm>
            <a:off x="580351" y="1647971"/>
            <a:ext cx="10683393" cy="456242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Clr>
                <a:srgbClr val="B71E42"/>
              </a:buClr>
              <a:buSzPts val="1900"/>
              <a:buNone/>
            </a:pPr>
            <a:r>
              <a:rPr lang="it-IT" sz="1900" u="sng">
                <a:solidFill>
                  <a:srgbClr val="000000"/>
                </a:solidFill>
              </a:rPr>
              <a:t>Working staff days of Learners/Trainees</a:t>
            </a:r>
            <a:r>
              <a:rPr lang="it-IT" sz="1900">
                <a:solidFill>
                  <a:srgbClr val="000000"/>
                </a:solidFill>
              </a:rPr>
              <a:t>, </a:t>
            </a:r>
            <a:r>
              <a:rPr lang="it-IT" sz="1900" u="sng">
                <a:solidFill>
                  <a:srgbClr val="000000"/>
                </a:solidFill>
              </a:rPr>
              <a:t>volunteers</a:t>
            </a:r>
            <a:r>
              <a:rPr lang="it-IT" sz="1900">
                <a:solidFill>
                  <a:srgbClr val="000000"/>
                </a:solidFill>
              </a:rPr>
              <a:t> and </a:t>
            </a:r>
            <a:r>
              <a:rPr lang="it-IT" sz="1900" u="sng">
                <a:solidFill>
                  <a:srgbClr val="000000"/>
                </a:solidFill>
              </a:rPr>
              <a:t>persons working through subcontracting</a:t>
            </a:r>
            <a:r>
              <a:rPr lang="it-IT" sz="1900">
                <a:solidFill>
                  <a:srgbClr val="000000"/>
                </a:solidFill>
              </a:rPr>
              <a:t> (e.g. freelancers, self-employed persons, persons registered as sole traders) </a:t>
            </a:r>
            <a:r>
              <a:rPr b="1" lang="it-IT" sz="1900">
                <a:solidFill>
                  <a:srgbClr val="000000"/>
                </a:solidFill>
              </a:rPr>
              <a:t>cannot be considered as eligible staff days</a:t>
            </a:r>
            <a:r>
              <a:rPr lang="it-IT" sz="1900">
                <a:solidFill>
                  <a:srgbClr val="000000"/>
                </a:solidFill>
              </a:rPr>
              <a:t> and are not accepted as number of units, consumed or produced to be claimed for the calculation of the grant based on unit costs, </a:t>
            </a:r>
            <a:endParaRPr/>
          </a:p>
          <a:p>
            <a:pPr indent="0" lvl="0" marL="0" rtl="0" algn="ctr">
              <a:lnSpc>
                <a:spcPct val="120000"/>
              </a:lnSpc>
              <a:spcBef>
                <a:spcPts val="1000"/>
              </a:spcBef>
              <a:spcAft>
                <a:spcPts val="0"/>
              </a:spcAft>
              <a:buClr>
                <a:srgbClr val="B71E42"/>
              </a:buClr>
              <a:buSzPts val="1900"/>
              <a:buNone/>
            </a:pPr>
            <a:r>
              <a:rPr b="1" lang="it-IT" sz="1900" u="sng">
                <a:solidFill>
                  <a:srgbClr val="000000"/>
                </a:solidFill>
              </a:rPr>
              <a:t>except if</a:t>
            </a:r>
            <a:endParaRPr/>
          </a:p>
          <a:p>
            <a:pPr indent="0" lvl="0" marL="0" rtl="0" algn="l">
              <a:lnSpc>
                <a:spcPct val="120000"/>
              </a:lnSpc>
              <a:spcBef>
                <a:spcPts val="1000"/>
              </a:spcBef>
              <a:spcAft>
                <a:spcPts val="0"/>
              </a:spcAft>
              <a:buClr>
                <a:srgbClr val="B71E42"/>
              </a:buClr>
              <a:buSzPts val="1900"/>
              <a:buNone/>
            </a:pPr>
            <a:r>
              <a:t/>
            </a:r>
            <a:endParaRPr b="1" sz="1900">
              <a:solidFill>
                <a:srgbClr val="000000"/>
              </a:solidFill>
            </a:endParaRPr>
          </a:p>
          <a:p>
            <a:pPr indent="0" lvl="0" marL="0" rtl="0" algn="l">
              <a:lnSpc>
                <a:spcPct val="120000"/>
              </a:lnSpc>
              <a:spcBef>
                <a:spcPts val="1000"/>
              </a:spcBef>
              <a:spcAft>
                <a:spcPts val="0"/>
              </a:spcAft>
              <a:buClr>
                <a:srgbClr val="B71E42"/>
              </a:buClr>
              <a:buSzPts val="1900"/>
              <a:buNone/>
            </a:pPr>
            <a:r>
              <a:rPr b="1" lang="it-IT" sz="1900">
                <a:solidFill>
                  <a:srgbClr val="000000"/>
                </a:solidFill>
              </a:rPr>
              <a:t>the national legislations of the partners involved in the project consider these staff as "assimilated" to a permanent</a:t>
            </a:r>
            <a:r>
              <a:rPr lang="it-IT" sz="1900">
                <a:solidFill>
                  <a:srgbClr val="000000"/>
                </a:solidFill>
              </a:rPr>
              <a:t>, temporary or interim staff. </a:t>
            </a:r>
            <a:endParaRPr/>
          </a:p>
          <a:p>
            <a:pPr indent="0" lvl="0" marL="0" rtl="0" algn="l">
              <a:lnSpc>
                <a:spcPct val="120000"/>
              </a:lnSpc>
              <a:spcBef>
                <a:spcPts val="1000"/>
              </a:spcBef>
              <a:spcAft>
                <a:spcPts val="0"/>
              </a:spcAft>
              <a:buClr>
                <a:srgbClr val="B71E42"/>
              </a:buClr>
              <a:buSzPts val="1900"/>
              <a:buNone/>
            </a:pPr>
            <a:r>
              <a:rPr lang="it-IT" sz="1900">
                <a:solidFill>
                  <a:srgbClr val="000000"/>
                </a:solidFill>
              </a:rPr>
              <a:t>In this case, additional supporting documents may be requested in order to explain the national context.</a:t>
            </a:r>
            <a:endParaRPr/>
          </a:p>
          <a:p>
            <a:pPr indent="0" lvl="0" marL="0" rtl="0" algn="ctr">
              <a:lnSpc>
                <a:spcPct val="120000"/>
              </a:lnSpc>
              <a:spcBef>
                <a:spcPts val="1000"/>
              </a:spcBef>
              <a:spcAft>
                <a:spcPts val="0"/>
              </a:spcAft>
              <a:buClr>
                <a:srgbClr val="B71E42"/>
              </a:buClr>
              <a:buSzPts val="1900"/>
              <a:buNone/>
            </a:pPr>
            <a:r>
              <a:rPr lang="it-IT" sz="1900">
                <a:solidFill>
                  <a:srgbClr val="FF0000"/>
                </a:solidFill>
              </a:rPr>
              <a:t>General rule: if there is not a pay-slip the expenditures for the staff member are not eligible</a:t>
            </a:r>
            <a:endParaRPr sz="1900">
              <a:solidFill>
                <a:srgbClr val="FF0000"/>
              </a:solidFill>
            </a:endParaRPr>
          </a:p>
          <a:p>
            <a:pPr indent="0" lvl="0" marL="0" rtl="0" algn="l">
              <a:spcBef>
                <a:spcPts val="1000"/>
              </a:spcBef>
              <a:spcAft>
                <a:spcPts val="0"/>
              </a:spcAft>
              <a:buSzPts val="1440"/>
              <a:buNone/>
            </a:pPr>
            <a:r>
              <a:t/>
            </a:r>
            <a:endParaRPr>
              <a:solidFill>
                <a:srgbClr val="FF0000"/>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9" name="Shape 329"/>
        <p:cNvGrpSpPr/>
        <p:nvPr/>
      </p:nvGrpSpPr>
      <p:grpSpPr>
        <a:xfrm>
          <a:off x="0" y="0"/>
          <a:ext cx="0" cy="0"/>
          <a:chOff x="0" y="0"/>
          <a:chExt cx="0" cy="0"/>
        </a:xfrm>
      </p:grpSpPr>
      <p:sp>
        <p:nvSpPr>
          <p:cNvPr id="330" name="Google Shape;330;p23"/>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C00000"/>
              </a:buClr>
              <a:buSzPts val="4000"/>
              <a:buFont typeface="Trebuchet MS"/>
              <a:buNone/>
            </a:pPr>
            <a:r>
              <a:rPr b="1" lang="it-IT" sz="4000">
                <a:solidFill>
                  <a:srgbClr val="C00000"/>
                </a:solidFill>
              </a:rPr>
              <a:t>Focus 2: «SME Owners»</a:t>
            </a:r>
            <a:endParaRPr b="1" sz="4000">
              <a:solidFill>
                <a:srgbClr val="C00000"/>
              </a:solidFill>
            </a:endParaRPr>
          </a:p>
        </p:txBody>
      </p:sp>
      <p:sp>
        <p:nvSpPr>
          <p:cNvPr id="331" name="Google Shape;331;p23"/>
          <p:cNvSpPr txBox="1"/>
          <p:nvPr>
            <p:ph idx="1" type="body"/>
          </p:nvPr>
        </p:nvSpPr>
        <p:spPr>
          <a:xfrm>
            <a:off x="677334" y="1402943"/>
            <a:ext cx="10443512" cy="5533566"/>
          </a:xfrm>
          <a:prstGeom prst="rect">
            <a:avLst/>
          </a:prstGeom>
          <a:noFill/>
          <a:ln>
            <a:noFill/>
          </a:ln>
        </p:spPr>
        <p:txBody>
          <a:bodyPr anchorCtr="0" anchor="t" bIns="45700" lIns="91425" spcFirstLastPara="1" rIns="91425" wrap="square" tIns="45700">
            <a:normAutofit/>
          </a:bodyPr>
          <a:lstStyle/>
          <a:p>
            <a:pPr indent="0" lvl="0" marL="114300" rtl="0" algn="l">
              <a:lnSpc>
                <a:spcPct val="100000"/>
              </a:lnSpc>
              <a:spcBef>
                <a:spcPts val="0"/>
              </a:spcBef>
              <a:spcAft>
                <a:spcPts val="0"/>
              </a:spcAft>
              <a:buClr>
                <a:srgbClr val="B71E42"/>
              </a:buClr>
              <a:buSzPts val="1700"/>
              <a:buNone/>
            </a:pPr>
            <a:r>
              <a:rPr lang="it-IT" sz="1700">
                <a:solidFill>
                  <a:schemeClr val="dk1"/>
                </a:solidFill>
              </a:rPr>
              <a:t>In case the staff is the owner of a company, costs related to the work of business owners can be assimilated to staff costs, even in the absence of employment contract, provided that certain conditions are met: </a:t>
            </a:r>
            <a:endParaRPr/>
          </a:p>
          <a:p>
            <a:pPr indent="0" lvl="0" marL="114300" rtl="0" algn="l">
              <a:lnSpc>
                <a:spcPct val="100000"/>
              </a:lnSpc>
              <a:spcBef>
                <a:spcPts val="1000"/>
              </a:spcBef>
              <a:spcAft>
                <a:spcPts val="0"/>
              </a:spcAft>
              <a:buClr>
                <a:srgbClr val="B71E42"/>
              </a:buClr>
              <a:buSzPts val="1700"/>
              <a:buNone/>
            </a:pPr>
            <a:r>
              <a:t/>
            </a:r>
            <a:endParaRPr sz="1700">
              <a:solidFill>
                <a:schemeClr val="dk1"/>
              </a:solidFill>
            </a:endParaRPr>
          </a:p>
          <a:p>
            <a:pPr indent="-285750" lvl="1" marL="742950" rtl="0" algn="l">
              <a:lnSpc>
                <a:spcPct val="100000"/>
              </a:lnSpc>
              <a:spcBef>
                <a:spcPts val="500"/>
              </a:spcBef>
              <a:spcAft>
                <a:spcPts val="0"/>
              </a:spcAft>
              <a:buClr>
                <a:srgbClr val="B71E42"/>
              </a:buClr>
              <a:buSzPts val="1530"/>
              <a:buChar char="►"/>
            </a:pPr>
            <a:r>
              <a:rPr b="1" lang="it-IT" sz="1530">
                <a:solidFill>
                  <a:schemeClr val="dk1"/>
                </a:solidFill>
              </a:rPr>
              <a:t>The amounts are not drawn by the profit </a:t>
            </a:r>
            <a:r>
              <a:rPr lang="it-IT" sz="1530">
                <a:solidFill>
                  <a:schemeClr val="dk1"/>
                </a:solidFill>
              </a:rPr>
              <a:t>of the company, but there is a monthly pay-slip;</a:t>
            </a:r>
            <a:endParaRPr sz="1530">
              <a:solidFill>
                <a:schemeClr val="dk1"/>
              </a:solidFill>
            </a:endParaRPr>
          </a:p>
          <a:p>
            <a:pPr indent="-285750" lvl="1" marL="742950" rtl="0" algn="l">
              <a:lnSpc>
                <a:spcPct val="100000"/>
              </a:lnSpc>
              <a:spcBef>
                <a:spcPts val="500"/>
              </a:spcBef>
              <a:spcAft>
                <a:spcPts val="0"/>
              </a:spcAft>
              <a:buClr>
                <a:srgbClr val="B71E42"/>
              </a:buClr>
              <a:buSzPts val="1530"/>
              <a:buChar char="►"/>
            </a:pPr>
            <a:r>
              <a:rPr lang="it-IT" sz="1530">
                <a:solidFill>
                  <a:schemeClr val="dk1"/>
                </a:solidFill>
              </a:rPr>
              <a:t>there is a </a:t>
            </a:r>
            <a:r>
              <a:rPr b="1" lang="it-IT" sz="1530">
                <a:solidFill>
                  <a:schemeClr val="dk1"/>
                </a:solidFill>
              </a:rPr>
              <a:t>statutory link</a:t>
            </a:r>
            <a:r>
              <a:rPr lang="it-IT" sz="1530">
                <a:solidFill>
                  <a:schemeClr val="dk1"/>
                </a:solidFill>
              </a:rPr>
              <a:t> between the business owner and the company;</a:t>
            </a:r>
            <a:endParaRPr/>
          </a:p>
          <a:p>
            <a:pPr indent="-285750" lvl="1" marL="742950" rtl="0" algn="l">
              <a:lnSpc>
                <a:spcPct val="100000"/>
              </a:lnSpc>
              <a:spcBef>
                <a:spcPts val="500"/>
              </a:spcBef>
              <a:spcAft>
                <a:spcPts val="0"/>
              </a:spcAft>
              <a:buClr>
                <a:srgbClr val="B71E42"/>
              </a:buClr>
              <a:buSzPts val="1530"/>
              <a:buChar char="►"/>
            </a:pPr>
            <a:r>
              <a:rPr lang="it-IT" sz="1530">
                <a:solidFill>
                  <a:schemeClr val="dk1"/>
                </a:solidFill>
              </a:rPr>
              <a:t>the </a:t>
            </a:r>
            <a:r>
              <a:rPr b="1" lang="it-IT" sz="1530">
                <a:solidFill>
                  <a:schemeClr val="dk1"/>
                </a:solidFill>
              </a:rPr>
              <a:t>expense in favor of the business owner is traceable </a:t>
            </a:r>
            <a:r>
              <a:rPr lang="it-IT" sz="1530">
                <a:solidFill>
                  <a:schemeClr val="dk1"/>
                </a:solidFill>
              </a:rPr>
              <a:t>in the accounting system of the company;</a:t>
            </a:r>
            <a:endParaRPr/>
          </a:p>
          <a:p>
            <a:pPr indent="-285750" lvl="1" marL="742950" rtl="0" algn="l">
              <a:lnSpc>
                <a:spcPct val="100000"/>
              </a:lnSpc>
              <a:spcBef>
                <a:spcPts val="500"/>
              </a:spcBef>
              <a:spcAft>
                <a:spcPts val="0"/>
              </a:spcAft>
              <a:buClr>
                <a:srgbClr val="B71E42"/>
              </a:buClr>
              <a:buSzPts val="1530"/>
              <a:buChar char="►"/>
            </a:pPr>
            <a:r>
              <a:rPr lang="it-IT" sz="1530">
                <a:solidFill>
                  <a:schemeClr val="dk1"/>
                </a:solidFill>
              </a:rPr>
              <a:t>the </a:t>
            </a:r>
            <a:r>
              <a:rPr b="1" lang="it-IT" sz="1530">
                <a:solidFill>
                  <a:schemeClr val="dk1"/>
                </a:solidFill>
              </a:rPr>
              <a:t>time declared is properly recorded and justified</a:t>
            </a:r>
            <a:r>
              <a:rPr lang="it-IT" sz="1530">
                <a:solidFill>
                  <a:schemeClr val="dk1"/>
                </a:solidFill>
              </a:rPr>
              <a:t>, e.g. through am internal timesheet system. </a:t>
            </a:r>
            <a:endParaRPr/>
          </a:p>
          <a:p>
            <a:pPr indent="0" lvl="1" marL="457200" rtl="0" algn="l">
              <a:lnSpc>
                <a:spcPct val="100000"/>
              </a:lnSpc>
              <a:spcBef>
                <a:spcPts val="500"/>
              </a:spcBef>
              <a:spcAft>
                <a:spcPts val="0"/>
              </a:spcAft>
              <a:buClr>
                <a:srgbClr val="B71E42"/>
              </a:buClr>
              <a:buSzPts val="1530"/>
              <a:buNone/>
            </a:pPr>
            <a:r>
              <a:t/>
            </a:r>
            <a:endParaRPr sz="1530">
              <a:solidFill>
                <a:schemeClr val="dk1"/>
              </a:solidFill>
            </a:endParaRPr>
          </a:p>
          <a:p>
            <a:pPr indent="0" lvl="1" marL="457200" rtl="0" algn="l">
              <a:lnSpc>
                <a:spcPct val="100000"/>
              </a:lnSpc>
              <a:spcBef>
                <a:spcPts val="500"/>
              </a:spcBef>
              <a:spcAft>
                <a:spcPts val="0"/>
              </a:spcAft>
              <a:buClr>
                <a:srgbClr val="B71E42"/>
              </a:buClr>
              <a:buSzPts val="1530"/>
              <a:buNone/>
            </a:pPr>
            <a:r>
              <a:rPr lang="it-IT" sz="1530">
                <a:solidFill>
                  <a:schemeClr val="dk1"/>
                </a:solidFill>
              </a:rPr>
              <a:t>If the company owner does not pay himself/herself regularly a salary, the bank transfers must mention clearly in the communication the project acronym and number. </a:t>
            </a:r>
            <a:endParaRPr/>
          </a:p>
          <a:p>
            <a:pPr indent="0" lvl="1" marL="457200" rtl="0" algn="l">
              <a:lnSpc>
                <a:spcPct val="100000"/>
              </a:lnSpc>
              <a:spcBef>
                <a:spcPts val="500"/>
              </a:spcBef>
              <a:spcAft>
                <a:spcPts val="0"/>
              </a:spcAft>
              <a:buClr>
                <a:srgbClr val="B71E42"/>
              </a:buClr>
              <a:buSzPts val="1530"/>
              <a:buNone/>
            </a:pPr>
            <a:r>
              <a:t/>
            </a:r>
            <a:endParaRPr sz="1530">
              <a:solidFill>
                <a:schemeClr val="dk1"/>
              </a:solidFill>
            </a:endParaRPr>
          </a:p>
          <a:p>
            <a:pPr indent="0" lvl="1" marL="457200" rtl="0" algn="l">
              <a:lnSpc>
                <a:spcPct val="100000"/>
              </a:lnSpc>
              <a:spcBef>
                <a:spcPts val="500"/>
              </a:spcBef>
              <a:spcAft>
                <a:spcPts val="0"/>
              </a:spcAft>
              <a:buClr>
                <a:srgbClr val="B71E42"/>
              </a:buClr>
              <a:buSzPts val="1785"/>
              <a:buNone/>
            </a:pPr>
            <a:r>
              <a:rPr lang="it-IT" sz="1785">
                <a:solidFill>
                  <a:schemeClr val="dk1"/>
                </a:solidFill>
              </a:rPr>
              <a:t>Documents to be provided for </a:t>
            </a:r>
            <a:r>
              <a:rPr b="1" lang="it-IT" sz="1785">
                <a:solidFill>
                  <a:schemeClr val="dk1"/>
                </a:solidFill>
              </a:rPr>
              <a:t>demonstrating the direct link of the owner(s) with the SME</a:t>
            </a:r>
            <a:r>
              <a:rPr lang="it-IT" sz="1785">
                <a:solidFill>
                  <a:schemeClr val="dk1"/>
                </a:solidFill>
              </a:rPr>
              <a:t>: </a:t>
            </a:r>
            <a:endParaRPr sz="1785">
              <a:solidFill>
                <a:schemeClr val="dk1"/>
              </a:solidFill>
            </a:endParaRPr>
          </a:p>
          <a:p>
            <a:pPr indent="-457200" lvl="1" marL="914400" rtl="0" algn="l">
              <a:lnSpc>
                <a:spcPct val="80000"/>
              </a:lnSpc>
              <a:spcBef>
                <a:spcPts val="1000"/>
              </a:spcBef>
              <a:spcAft>
                <a:spcPts val="0"/>
              </a:spcAft>
              <a:buSzPts val="1428"/>
              <a:buFont typeface="Trebuchet MS"/>
              <a:buAutoNum type="arabicPeriod"/>
            </a:pPr>
            <a:r>
              <a:rPr b="1" lang="it-IT" sz="1785">
                <a:solidFill>
                  <a:schemeClr val="dk1"/>
                </a:solidFill>
              </a:rPr>
              <a:t>VAT Extract</a:t>
            </a:r>
            <a:r>
              <a:rPr lang="it-IT" sz="1785">
                <a:solidFill>
                  <a:schemeClr val="dk1"/>
                </a:solidFill>
              </a:rPr>
              <a:t>: such as the documents issued by the Chambers of Commerce or similar institutions. It can be in you National language. </a:t>
            </a:r>
            <a:endParaRPr/>
          </a:p>
          <a:p>
            <a:pPr indent="-457200" lvl="1" marL="914400" rtl="0" algn="l">
              <a:lnSpc>
                <a:spcPct val="80000"/>
              </a:lnSpc>
              <a:spcBef>
                <a:spcPts val="1000"/>
              </a:spcBef>
              <a:spcAft>
                <a:spcPts val="0"/>
              </a:spcAft>
              <a:buSzPts val="1428"/>
              <a:buFont typeface="Trebuchet MS"/>
              <a:buAutoNum type="arabicPeriod"/>
            </a:pPr>
            <a:r>
              <a:rPr b="1" lang="it-IT" sz="1785">
                <a:solidFill>
                  <a:schemeClr val="dk1"/>
                </a:solidFill>
              </a:rPr>
              <a:t>Registration Document:</a:t>
            </a:r>
            <a:r>
              <a:rPr lang="it-IT" sz="1785">
                <a:solidFill>
                  <a:schemeClr val="dk1"/>
                </a:solidFill>
              </a:rPr>
              <a:t> Company statute/registration act of the company/any other documents demonstrating that the person is the company owner. It can be in your National language</a:t>
            </a:r>
            <a:endParaRPr/>
          </a:p>
          <a:p>
            <a:pPr indent="-126047" lvl="2" marL="1143000" rtl="0" algn="l">
              <a:lnSpc>
                <a:spcPct val="100000"/>
              </a:lnSpc>
              <a:spcBef>
                <a:spcPts val="500"/>
              </a:spcBef>
              <a:spcAft>
                <a:spcPts val="0"/>
              </a:spcAft>
              <a:buClr>
                <a:srgbClr val="B71E42"/>
              </a:buClr>
              <a:buSzPts val="1615"/>
              <a:buFont typeface="Trebuchet MS"/>
              <a:buNone/>
            </a:pPr>
            <a:r>
              <a:t/>
            </a:r>
            <a:endParaRPr sz="1615">
              <a:solidFill>
                <a:srgbClr val="000000"/>
              </a:solidFill>
            </a:endParaRPr>
          </a:p>
          <a:p>
            <a:pPr indent="-265176" lvl="0" marL="342900" rtl="0" algn="l">
              <a:lnSpc>
                <a:spcPct val="80000"/>
              </a:lnSpc>
              <a:spcBef>
                <a:spcPts val="1000"/>
              </a:spcBef>
              <a:spcAft>
                <a:spcPts val="0"/>
              </a:spcAft>
              <a:buSzPts val="1224"/>
              <a:buNone/>
            </a:pPr>
            <a:r>
              <a:t/>
            </a:r>
            <a:endParaRPr sz="1530"/>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5" name="Shape 335"/>
        <p:cNvGrpSpPr/>
        <p:nvPr/>
      </p:nvGrpSpPr>
      <p:grpSpPr>
        <a:xfrm>
          <a:off x="0" y="0"/>
          <a:ext cx="0" cy="0"/>
          <a:chOff x="0" y="0"/>
          <a:chExt cx="0" cy="0"/>
        </a:xfrm>
      </p:grpSpPr>
      <p:graphicFrame>
        <p:nvGraphicFramePr>
          <p:cNvPr id="336" name="Google Shape;336;p24"/>
          <p:cNvGraphicFramePr/>
          <p:nvPr/>
        </p:nvGraphicFramePr>
        <p:xfrm>
          <a:off x="703941" y="1177636"/>
          <a:ext cx="3000000" cy="3000000"/>
        </p:xfrm>
        <a:graphic>
          <a:graphicData uri="http://schemas.openxmlformats.org/drawingml/2006/table">
            <a:tbl>
              <a:tblPr>
                <a:noFill/>
                <a:tableStyleId>{A158B291-F6B4-47EE-9DA2-0CA1867A34DF}</a:tableStyleId>
              </a:tblPr>
              <a:tblGrid>
                <a:gridCol w="1337375"/>
                <a:gridCol w="2094375"/>
                <a:gridCol w="1337375"/>
                <a:gridCol w="1769500"/>
                <a:gridCol w="605600"/>
                <a:gridCol w="709025"/>
                <a:gridCol w="1849025"/>
                <a:gridCol w="1081875"/>
              </a:tblGrid>
              <a:tr h="541125">
                <a:tc gridSpan="8">
                  <a:txBody>
                    <a:bodyPr/>
                    <a:lstStyle/>
                    <a:p>
                      <a:pPr indent="0" lvl="0" marL="0" marR="0" rtl="0" algn="l">
                        <a:spcBef>
                          <a:spcPts val="0"/>
                        </a:spcBef>
                        <a:spcAft>
                          <a:spcPts val="0"/>
                        </a:spcAft>
                        <a:buNone/>
                      </a:pPr>
                      <a:r>
                        <a:t/>
                      </a:r>
                      <a:endParaRPr b="1" i="0" sz="800" u="none" cap="none" strike="noStrike">
                        <a:solidFill>
                          <a:srgbClr val="000000"/>
                        </a:solidFill>
                        <a:latin typeface="Arial"/>
                        <a:ea typeface="Arial"/>
                        <a:cs typeface="Arial"/>
                        <a:sym typeface="Arial"/>
                      </a:endParaRPr>
                    </a:p>
                  </a:txBody>
                  <a:tcPr marT="7225" marB="0" marR="7225" marL="72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EDEDED"/>
                    </a:solidFill>
                  </a:tcPr>
                </a:tc>
                <a:tc hMerge="1"/>
                <a:tc hMerge="1"/>
                <a:tc hMerge="1"/>
                <a:tc hMerge="1"/>
                <a:tc hMerge="1"/>
                <a:tc hMerge="1"/>
                <a:tc hMerge="1"/>
              </a:tr>
              <a:tr h="177800">
                <a:tc>
                  <a:txBody>
                    <a:bodyPr/>
                    <a:lstStyle/>
                    <a:p>
                      <a:pPr indent="0" lvl="0" marL="0" marR="0" rtl="0" algn="ctr">
                        <a:spcBef>
                          <a:spcPts val="0"/>
                        </a:spcBef>
                        <a:spcAft>
                          <a:spcPts val="0"/>
                        </a:spcAft>
                        <a:buNone/>
                      </a:pPr>
                      <a:r>
                        <a:rPr b="1" i="0" lang="it-IT" sz="1400" u="none" cap="none" strike="noStrike">
                          <a:solidFill>
                            <a:srgbClr val="000000"/>
                          </a:solidFill>
                          <a:latin typeface="Trebuchet MS"/>
                          <a:ea typeface="Trebuchet MS"/>
                          <a:cs typeface="Trebuchet MS"/>
                          <a:sym typeface="Trebuchet MS"/>
                        </a:rPr>
                        <a:t> </a:t>
                      </a:r>
                      <a:endParaRPr/>
                    </a:p>
                  </a:txBody>
                  <a:tcPr marT="7225" marB="0" marR="7225" marL="72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BFE471"/>
                    </a:solidFill>
                  </a:tcPr>
                </a:tc>
                <a:tc>
                  <a:txBody>
                    <a:bodyPr/>
                    <a:lstStyle/>
                    <a:p>
                      <a:pPr indent="0" lvl="0" marL="0" marR="0" rtl="0" algn="ctr">
                        <a:spcBef>
                          <a:spcPts val="0"/>
                        </a:spcBef>
                        <a:spcAft>
                          <a:spcPts val="0"/>
                        </a:spcAft>
                        <a:buNone/>
                      </a:pPr>
                      <a:r>
                        <a:rPr b="1" i="0" lang="it-IT" sz="1400" u="none" cap="none" strike="noStrike">
                          <a:solidFill>
                            <a:srgbClr val="000000"/>
                          </a:solidFill>
                          <a:latin typeface="Trebuchet MS"/>
                          <a:ea typeface="Trebuchet MS"/>
                          <a:cs typeface="Trebuchet MS"/>
                          <a:sym typeface="Trebuchet MS"/>
                        </a:rPr>
                        <a:t> </a:t>
                      </a:r>
                      <a:endParaRPr/>
                    </a:p>
                  </a:txBody>
                  <a:tcPr marT="7225" marB="0" marR="7225" marL="72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BFE471"/>
                    </a:solidFill>
                  </a:tcPr>
                </a:tc>
                <a:tc rowSpan="3">
                  <a:txBody>
                    <a:bodyPr/>
                    <a:lstStyle/>
                    <a:p>
                      <a:pPr indent="0" lvl="0" marL="0" marR="0" rtl="0" algn="ctr">
                        <a:spcBef>
                          <a:spcPts val="0"/>
                        </a:spcBef>
                        <a:spcAft>
                          <a:spcPts val="0"/>
                        </a:spcAft>
                        <a:buNone/>
                      </a:pPr>
                      <a:r>
                        <a:rPr b="1" i="0" lang="it-IT" sz="1400" u="none" cap="none" strike="noStrike">
                          <a:solidFill>
                            <a:srgbClr val="000000"/>
                          </a:solidFill>
                          <a:latin typeface="Trebuchet MS"/>
                          <a:ea typeface="Trebuchet MS"/>
                          <a:cs typeface="Trebuchet MS"/>
                          <a:sym typeface="Trebuchet MS"/>
                        </a:rPr>
                        <a:t>Contract </a:t>
                      </a:r>
                      <a:r>
                        <a:rPr b="0" i="0" lang="it-IT" sz="1400" u="none" cap="none" strike="noStrike">
                          <a:solidFill>
                            <a:srgbClr val="000000"/>
                          </a:solidFill>
                          <a:latin typeface="Trebuchet MS"/>
                          <a:ea typeface="Trebuchet MS"/>
                          <a:cs typeface="Trebuchet MS"/>
                          <a:sym typeface="Trebuchet MS"/>
                        </a:rPr>
                        <a:t>(fixed term, permanent contract, research contract, etc.)</a:t>
                      </a:r>
                      <a:endParaRPr b="1" i="0" sz="1400" u="none" cap="none" strike="noStrike">
                        <a:solidFill>
                          <a:srgbClr val="000000"/>
                        </a:solidFill>
                        <a:latin typeface="Trebuchet MS"/>
                        <a:ea typeface="Trebuchet MS"/>
                        <a:cs typeface="Trebuchet MS"/>
                        <a:sym typeface="Trebuchet MS"/>
                      </a:endParaRPr>
                    </a:p>
                  </a:txBody>
                  <a:tcPr marT="7225" marB="0" marR="7225" marL="72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BFE471"/>
                    </a:solidFill>
                  </a:tcPr>
                </a:tc>
                <a:tc rowSpan="3">
                  <a:txBody>
                    <a:bodyPr/>
                    <a:lstStyle/>
                    <a:p>
                      <a:pPr indent="0" lvl="0" marL="0" marR="0" rtl="0" algn="ctr">
                        <a:spcBef>
                          <a:spcPts val="0"/>
                        </a:spcBef>
                        <a:spcAft>
                          <a:spcPts val="0"/>
                        </a:spcAft>
                        <a:buNone/>
                      </a:pPr>
                      <a:r>
                        <a:rPr b="1" i="0" lang="it-IT" sz="1400" u="none" cap="none" strike="noStrike">
                          <a:solidFill>
                            <a:srgbClr val="000000"/>
                          </a:solidFill>
                          <a:latin typeface="Trebuchet MS"/>
                          <a:ea typeface="Trebuchet MS"/>
                          <a:cs typeface="Trebuchet MS"/>
                          <a:sym typeface="Trebuchet MS"/>
                        </a:rPr>
                        <a:t>Type of contract </a:t>
                      </a:r>
                      <a:r>
                        <a:rPr b="0" i="0" lang="it-IT" sz="1400" u="none" cap="none" strike="noStrike">
                          <a:solidFill>
                            <a:srgbClr val="000000"/>
                          </a:solidFill>
                          <a:latin typeface="Trebuchet MS"/>
                          <a:ea typeface="Trebuchet MS"/>
                          <a:cs typeface="Trebuchet MS"/>
                          <a:sym typeface="Trebuchet MS"/>
                        </a:rPr>
                        <a:t>(Internal or recruited for the project)</a:t>
                      </a:r>
                      <a:endParaRPr b="1" i="0" sz="1400" u="none" cap="none" strike="noStrike">
                        <a:solidFill>
                          <a:srgbClr val="000000"/>
                        </a:solidFill>
                        <a:latin typeface="Trebuchet MS"/>
                        <a:ea typeface="Trebuchet MS"/>
                        <a:cs typeface="Trebuchet MS"/>
                        <a:sym typeface="Trebuchet MS"/>
                      </a:endParaRPr>
                    </a:p>
                  </a:txBody>
                  <a:tcPr marT="7225" marB="0" marR="7225" marL="72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BFE471"/>
                    </a:solidFill>
                  </a:tcPr>
                </a:tc>
                <a:tc gridSpan="2" rowSpan="2">
                  <a:txBody>
                    <a:bodyPr/>
                    <a:lstStyle/>
                    <a:p>
                      <a:pPr indent="0" lvl="0" marL="0" marR="0" rtl="0" algn="ctr">
                        <a:spcBef>
                          <a:spcPts val="0"/>
                        </a:spcBef>
                        <a:spcAft>
                          <a:spcPts val="0"/>
                        </a:spcAft>
                        <a:buNone/>
                      </a:pPr>
                      <a:r>
                        <a:rPr b="1" i="0" lang="it-IT" sz="1400" u="none" cap="none" strike="noStrike">
                          <a:solidFill>
                            <a:srgbClr val="000000"/>
                          </a:solidFill>
                          <a:latin typeface="Trebuchet MS"/>
                          <a:ea typeface="Trebuchet MS"/>
                          <a:cs typeface="Trebuchet MS"/>
                          <a:sym typeface="Trebuchet MS"/>
                        </a:rPr>
                        <a:t>Period of assignement</a:t>
                      </a:r>
                      <a:endParaRPr b="1" i="0" sz="1400" u="none" cap="none" strike="noStrike">
                        <a:solidFill>
                          <a:srgbClr val="000000"/>
                        </a:solidFill>
                        <a:latin typeface="Trebuchet MS"/>
                        <a:ea typeface="Trebuchet MS"/>
                        <a:cs typeface="Trebuchet MS"/>
                        <a:sym typeface="Trebuchet MS"/>
                      </a:endParaRPr>
                    </a:p>
                  </a:txBody>
                  <a:tcPr marT="7225" marB="0" marR="7225" marL="72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BFE471"/>
                    </a:solidFill>
                  </a:tcPr>
                </a:tc>
                <a:tc rowSpan="2" hMerge="1"/>
                <a:tc rowSpan="3">
                  <a:txBody>
                    <a:bodyPr/>
                    <a:lstStyle/>
                    <a:p>
                      <a:pPr indent="0" lvl="0" marL="0" marR="0" rtl="0" algn="ctr">
                        <a:spcBef>
                          <a:spcPts val="0"/>
                        </a:spcBef>
                        <a:spcAft>
                          <a:spcPts val="0"/>
                        </a:spcAft>
                        <a:buNone/>
                      </a:pPr>
                      <a:r>
                        <a:rPr b="1" i="0" lang="it-IT" sz="1400" u="none" cap="none" strike="noStrike">
                          <a:solidFill>
                            <a:srgbClr val="000000"/>
                          </a:solidFill>
                          <a:latin typeface="Trebuchet MS"/>
                          <a:ea typeface="Trebuchet MS"/>
                          <a:cs typeface="Trebuchet MS"/>
                          <a:sym typeface="Trebuchet MS"/>
                        </a:rPr>
                        <a:t>Listed in the application form? </a:t>
                      </a:r>
                      <a:r>
                        <a:rPr b="0" i="0" lang="it-IT" sz="1400" u="none" cap="none" strike="noStrike">
                          <a:solidFill>
                            <a:srgbClr val="000000"/>
                          </a:solidFill>
                          <a:latin typeface="Trebuchet MS"/>
                          <a:ea typeface="Trebuchet MS"/>
                          <a:cs typeface="Trebuchet MS"/>
                          <a:sym typeface="Trebuchet MS"/>
                        </a:rPr>
                        <a:t>(yes / no) </a:t>
                      </a:r>
                      <a:endParaRPr b="1" i="0" sz="1400" u="none" cap="none" strike="noStrike">
                        <a:solidFill>
                          <a:srgbClr val="000000"/>
                        </a:solidFill>
                        <a:latin typeface="Trebuchet MS"/>
                        <a:ea typeface="Trebuchet MS"/>
                        <a:cs typeface="Trebuchet MS"/>
                        <a:sym typeface="Trebuchet MS"/>
                      </a:endParaRPr>
                    </a:p>
                  </a:txBody>
                  <a:tcPr marT="7225" marB="0" marR="7225" marL="72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BFE471"/>
                    </a:solidFill>
                  </a:tcPr>
                </a:tc>
                <a:tc rowSpan="3">
                  <a:txBody>
                    <a:bodyPr/>
                    <a:lstStyle/>
                    <a:p>
                      <a:pPr indent="0" lvl="0" marL="0" marR="0" rtl="0" algn="ctr">
                        <a:spcBef>
                          <a:spcPts val="0"/>
                        </a:spcBef>
                        <a:spcAft>
                          <a:spcPts val="0"/>
                        </a:spcAft>
                        <a:buNone/>
                      </a:pPr>
                      <a:r>
                        <a:rPr b="1" i="0" lang="it-IT" sz="1400" u="none" cap="none" strike="noStrike">
                          <a:solidFill>
                            <a:srgbClr val="000000"/>
                          </a:solidFill>
                          <a:latin typeface="Trebuchet MS"/>
                          <a:ea typeface="Trebuchet MS"/>
                          <a:cs typeface="Trebuchet MS"/>
                          <a:sym typeface="Trebuchet MS"/>
                        </a:rPr>
                        <a:t>If no, short bio</a:t>
                      </a:r>
                      <a:endParaRPr b="1" i="0" sz="1400" u="none" cap="none" strike="noStrike">
                        <a:solidFill>
                          <a:srgbClr val="000000"/>
                        </a:solidFill>
                        <a:latin typeface="Trebuchet MS"/>
                        <a:ea typeface="Trebuchet MS"/>
                        <a:cs typeface="Trebuchet MS"/>
                        <a:sym typeface="Trebuchet MS"/>
                      </a:endParaRPr>
                    </a:p>
                  </a:txBody>
                  <a:tcPr marT="7225" marB="0" marR="7225" marL="72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BFE471"/>
                    </a:solidFill>
                  </a:tcPr>
                </a:tc>
              </a:tr>
              <a:tr h="782050">
                <a:tc rowSpan="2">
                  <a:txBody>
                    <a:bodyPr/>
                    <a:lstStyle/>
                    <a:p>
                      <a:pPr indent="0" lvl="0" marL="0" marR="0" rtl="0" algn="ctr">
                        <a:spcBef>
                          <a:spcPts val="0"/>
                        </a:spcBef>
                        <a:spcAft>
                          <a:spcPts val="0"/>
                        </a:spcAft>
                        <a:buNone/>
                      </a:pPr>
                      <a:r>
                        <a:rPr b="1" i="0" lang="it-IT" sz="1400" u="none" cap="none" strike="noStrike">
                          <a:solidFill>
                            <a:srgbClr val="000000"/>
                          </a:solidFill>
                          <a:latin typeface="Trebuchet MS"/>
                          <a:ea typeface="Trebuchet MS"/>
                          <a:cs typeface="Trebuchet MS"/>
                          <a:sym typeface="Trebuchet MS"/>
                        </a:rPr>
                        <a:t>Staff Category</a:t>
                      </a:r>
                      <a:endParaRPr b="1" i="0" sz="1400" u="none" cap="none" strike="noStrike">
                        <a:solidFill>
                          <a:srgbClr val="000000"/>
                        </a:solidFill>
                        <a:latin typeface="Trebuchet MS"/>
                        <a:ea typeface="Trebuchet MS"/>
                        <a:cs typeface="Trebuchet MS"/>
                        <a:sym typeface="Trebuchet MS"/>
                      </a:endParaRPr>
                    </a:p>
                  </a:txBody>
                  <a:tcPr marT="7225" marB="0" marR="7225" marL="72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rgbClr val="000000"/>
                      </a:solidFill>
                      <a:prstDash val="solid"/>
                      <a:round/>
                      <a:headEnd len="sm" w="sm" type="none"/>
                      <a:tailEnd len="sm" w="sm" type="none"/>
                    </a:lnB>
                    <a:solidFill>
                      <a:srgbClr val="BFE471"/>
                    </a:solidFill>
                  </a:tcPr>
                </a:tc>
                <a:tc rowSpan="2">
                  <a:txBody>
                    <a:bodyPr/>
                    <a:lstStyle/>
                    <a:p>
                      <a:pPr indent="0" lvl="0" marL="0" marR="0" rtl="0" algn="ctr">
                        <a:spcBef>
                          <a:spcPts val="0"/>
                        </a:spcBef>
                        <a:spcAft>
                          <a:spcPts val="0"/>
                        </a:spcAft>
                        <a:buNone/>
                      </a:pPr>
                      <a:r>
                        <a:rPr b="1" i="0" lang="it-IT" sz="1400" u="none" cap="none" strike="noStrike">
                          <a:solidFill>
                            <a:srgbClr val="000000"/>
                          </a:solidFill>
                          <a:latin typeface="Trebuchet MS"/>
                          <a:ea typeface="Trebuchet MS"/>
                          <a:cs typeface="Trebuchet MS"/>
                          <a:sym typeface="Trebuchet MS"/>
                        </a:rPr>
                        <a:t>Staff name </a:t>
                      </a:r>
                      <a:r>
                        <a:rPr b="0" i="0" lang="it-IT" sz="1400" u="none" cap="none" strike="noStrike">
                          <a:solidFill>
                            <a:srgbClr val="000000"/>
                          </a:solidFill>
                          <a:latin typeface="Trebuchet MS"/>
                          <a:ea typeface="Trebuchet MS"/>
                          <a:cs typeface="Trebuchet MS"/>
                          <a:sym typeface="Trebuchet MS"/>
                        </a:rPr>
                        <a:t>(Last name, first name)</a:t>
                      </a:r>
                      <a:endParaRPr b="1" i="0" sz="1400" u="none" cap="none" strike="noStrike">
                        <a:solidFill>
                          <a:srgbClr val="000000"/>
                        </a:solidFill>
                        <a:latin typeface="Trebuchet MS"/>
                        <a:ea typeface="Trebuchet MS"/>
                        <a:cs typeface="Trebuchet MS"/>
                        <a:sym typeface="Trebuchet MS"/>
                      </a:endParaRPr>
                    </a:p>
                  </a:txBody>
                  <a:tcPr marT="7225" marB="0" marR="7225" marL="72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rgbClr val="000000"/>
                      </a:solidFill>
                      <a:prstDash val="solid"/>
                      <a:round/>
                      <a:headEnd len="sm" w="sm" type="none"/>
                      <a:tailEnd len="sm" w="sm" type="none"/>
                    </a:lnB>
                    <a:solidFill>
                      <a:srgbClr val="BFE471"/>
                    </a:solidFill>
                  </a:tcPr>
                </a:tc>
                <a:tc vMerge="1"/>
                <a:tc vMerge="1"/>
                <a:tc gridSpan="2" vMerge="1"/>
                <a:tc hMerge="1" vMerge="1"/>
                <a:tc vMerge="1"/>
                <a:tc vMerge="1"/>
              </a:tr>
              <a:tr h="1451000">
                <a:tc vMerge="1"/>
                <a:tc vMerge="1"/>
                <a:tc vMerge="1"/>
                <a:tc vMerge="1"/>
                <a:tc>
                  <a:txBody>
                    <a:bodyPr/>
                    <a:lstStyle/>
                    <a:p>
                      <a:pPr indent="0" lvl="0" marL="0" marR="0" rtl="0" algn="ctr">
                        <a:spcBef>
                          <a:spcPts val="0"/>
                        </a:spcBef>
                        <a:spcAft>
                          <a:spcPts val="0"/>
                        </a:spcAft>
                        <a:buNone/>
                      </a:pPr>
                      <a:r>
                        <a:rPr b="1" i="0" lang="it-IT" sz="1400" u="none" cap="none" strike="noStrike">
                          <a:solidFill>
                            <a:srgbClr val="000000"/>
                          </a:solidFill>
                          <a:latin typeface="Trebuchet MS"/>
                          <a:ea typeface="Trebuchet MS"/>
                          <a:cs typeface="Trebuchet MS"/>
                          <a:sym typeface="Trebuchet MS"/>
                        </a:rPr>
                        <a:t>From </a:t>
                      </a:r>
                      <a:endParaRPr/>
                    </a:p>
                  </a:txBody>
                  <a:tcPr marT="7225" marB="0" marR="7225" marL="72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BFE471"/>
                    </a:solidFill>
                  </a:tcPr>
                </a:tc>
                <a:tc>
                  <a:txBody>
                    <a:bodyPr/>
                    <a:lstStyle/>
                    <a:p>
                      <a:pPr indent="0" lvl="0" marL="0" marR="0" rtl="0" algn="ctr">
                        <a:spcBef>
                          <a:spcPts val="0"/>
                        </a:spcBef>
                        <a:spcAft>
                          <a:spcPts val="0"/>
                        </a:spcAft>
                        <a:buNone/>
                      </a:pPr>
                      <a:r>
                        <a:rPr b="1" i="0" lang="it-IT" sz="1400" u="none" cap="none" strike="noStrike">
                          <a:solidFill>
                            <a:srgbClr val="000000"/>
                          </a:solidFill>
                          <a:latin typeface="Trebuchet MS"/>
                          <a:ea typeface="Trebuchet MS"/>
                          <a:cs typeface="Trebuchet MS"/>
                          <a:sym typeface="Trebuchet MS"/>
                        </a:rPr>
                        <a:t>To</a:t>
                      </a:r>
                      <a:endParaRPr/>
                    </a:p>
                  </a:txBody>
                  <a:tcPr marT="7225" marB="0" marR="7225" marL="72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BFE471"/>
                    </a:solidFill>
                  </a:tcPr>
                </a:tc>
                <a:tc vMerge="1"/>
                <a:tc vMerge="1"/>
              </a:tr>
              <a:tr h="414950">
                <a:tc>
                  <a:txBody>
                    <a:bodyPr/>
                    <a:lstStyle/>
                    <a:p>
                      <a:pPr indent="0" lvl="0" marL="0" marR="0" rtl="0" algn="l">
                        <a:spcBef>
                          <a:spcPts val="0"/>
                        </a:spcBef>
                        <a:spcAft>
                          <a:spcPts val="0"/>
                        </a:spcAft>
                        <a:buNone/>
                      </a:pPr>
                      <a:r>
                        <a:t/>
                      </a:r>
                      <a:endParaRPr b="0" i="0" sz="800" u="none" cap="none" strike="noStrike">
                        <a:solidFill>
                          <a:srgbClr val="000000"/>
                        </a:solidFill>
                        <a:latin typeface="Arial"/>
                        <a:ea typeface="Arial"/>
                        <a:cs typeface="Arial"/>
                        <a:sym typeface="Arial"/>
                      </a:endParaRPr>
                    </a:p>
                  </a:txBody>
                  <a:tcPr marT="7225" marB="0" marR="7225" marL="72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l">
                        <a:spcBef>
                          <a:spcPts val="0"/>
                        </a:spcBef>
                        <a:spcAft>
                          <a:spcPts val="0"/>
                        </a:spcAft>
                        <a:buNone/>
                      </a:pPr>
                      <a:r>
                        <a:rPr b="0" i="0" lang="it-IT" sz="800" u="none" cap="none" strike="noStrike">
                          <a:solidFill>
                            <a:srgbClr val="000000"/>
                          </a:solidFill>
                          <a:latin typeface="Arial"/>
                          <a:ea typeface="Arial"/>
                          <a:cs typeface="Arial"/>
                          <a:sym typeface="Arial"/>
                        </a:rPr>
                        <a:t> </a:t>
                      </a:r>
                      <a:endParaRPr/>
                    </a:p>
                  </a:txBody>
                  <a:tcPr marT="7225" marB="0" marR="7225" marL="72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l">
                        <a:spcBef>
                          <a:spcPts val="0"/>
                        </a:spcBef>
                        <a:spcAft>
                          <a:spcPts val="0"/>
                        </a:spcAft>
                        <a:buNone/>
                      </a:pPr>
                      <a:r>
                        <a:rPr b="0" i="0" lang="it-IT" sz="800" u="none" cap="none" strike="noStrike">
                          <a:solidFill>
                            <a:srgbClr val="000000"/>
                          </a:solidFill>
                          <a:latin typeface="Arial"/>
                          <a:ea typeface="Arial"/>
                          <a:cs typeface="Arial"/>
                          <a:sym typeface="Arial"/>
                        </a:rPr>
                        <a:t> </a:t>
                      </a:r>
                      <a:endParaRPr/>
                    </a:p>
                  </a:txBody>
                  <a:tcPr marT="7225" marB="0" marR="7225" marL="72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l">
                        <a:spcBef>
                          <a:spcPts val="0"/>
                        </a:spcBef>
                        <a:spcAft>
                          <a:spcPts val="0"/>
                        </a:spcAft>
                        <a:buNone/>
                      </a:pPr>
                      <a:r>
                        <a:rPr b="0" i="0" lang="it-IT" sz="800" u="none" cap="none" strike="noStrike">
                          <a:solidFill>
                            <a:srgbClr val="000000"/>
                          </a:solidFill>
                          <a:latin typeface="Arial"/>
                          <a:ea typeface="Arial"/>
                          <a:cs typeface="Arial"/>
                          <a:sym typeface="Arial"/>
                        </a:rPr>
                        <a:t> </a:t>
                      </a:r>
                      <a:endParaRPr/>
                    </a:p>
                  </a:txBody>
                  <a:tcPr marT="7225" marB="0" marR="7225" marL="72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ctr">
                        <a:spcBef>
                          <a:spcPts val="0"/>
                        </a:spcBef>
                        <a:spcAft>
                          <a:spcPts val="0"/>
                        </a:spcAft>
                        <a:buNone/>
                      </a:pPr>
                      <a:r>
                        <a:rPr b="0" i="0" lang="it-IT" sz="700" u="none" cap="none" strike="noStrike">
                          <a:solidFill>
                            <a:srgbClr val="000000"/>
                          </a:solidFill>
                          <a:latin typeface="Arial"/>
                          <a:ea typeface="Arial"/>
                          <a:cs typeface="Arial"/>
                          <a:sym typeface="Arial"/>
                        </a:rPr>
                        <a:t> </a:t>
                      </a:r>
                      <a:endParaRPr/>
                    </a:p>
                  </a:txBody>
                  <a:tcPr marT="7225" marB="0" marR="7225" marL="72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ctr">
                        <a:spcBef>
                          <a:spcPts val="0"/>
                        </a:spcBef>
                        <a:spcAft>
                          <a:spcPts val="0"/>
                        </a:spcAft>
                        <a:buNone/>
                      </a:pPr>
                      <a:r>
                        <a:rPr b="0" i="0" lang="it-IT" sz="700" u="none" cap="none" strike="noStrike">
                          <a:solidFill>
                            <a:srgbClr val="000000"/>
                          </a:solidFill>
                          <a:latin typeface="Arial"/>
                          <a:ea typeface="Arial"/>
                          <a:cs typeface="Arial"/>
                          <a:sym typeface="Arial"/>
                        </a:rPr>
                        <a:t> </a:t>
                      </a:r>
                      <a:endParaRPr/>
                    </a:p>
                  </a:txBody>
                  <a:tcPr marT="7225" marB="0" marR="7225" marL="72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ctr">
                        <a:spcBef>
                          <a:spcPts val="0"/>
                        </a:spcBef>
                        <a:spcAft>
                          <a:spcPts val="0"/>
                        </a:spcAft>
                        <a:buNone/>
                      </a:pPr>
                      <a:r>
                        <a:rPr b="0" i="0" lang="it-IT" sz="700" u="none" cap="none" strike="noStrike">
                          <a:solidFill>
                            <a:srgbClr val="000000"/>
                          </a:solidFill>
                          <a:latin typeface="Arial"/>
                          <a:ea typeface="Arial"/>
                          <a:cs typeface="Arial"/>
                          <a:sym typeface="Arial"/>
                        </a:rPr>
                        <a:t> </a:t>
                      </a:r>
                      <a:endParaRPr/>
                    </a:p>
                  </a:txBody>
                  <a:tcPr marT="7225" marB="0" marR="7225" marL="72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ctr">
                        <a:spcBef>
                          <a:spcPts val="0"/>
                        </a:spcBef>
                        <a:spcAft>
                          <a:spcPts val="0"/>
                        </a:spcAft>
                        <a:buNone/>
                      </a:pPr>
                      <a:r>
                        <a:rPr b="0" i="0" lang="it-IT" sz="700" u="none" cap="none" strike="noStrike">
                          <a:solidFill>
                            <a:srgbClr val="000000"/>
                          </a:solidFill>
                          <a:latin typeface="Arial"/>
                          <a:ea typeface="Arial"/>
                          <a:cs typeface="Arial"/>
                          <a:sym typeface="Arial"/>
                        </a:rPr>
                        <a:t> </a:t>
                      </a:r>
                      <a:endParaRPr/>
                    </a:p>
                  </a:txBody>
                  <a:tcPr marT="7225" marB="0" marR="7225" marL="72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r>
              <a:tr h="414950">
                <a:tc>
                  <a:txBody>
                    <a:bodyPr/>
                    <a:lstStyle/>
                    <a:p>
                      <a:pPr indent="0" lvl="0" marL="0" marR="0" rtl="0" algn="l">
                        <a:spcBef>
                          <a:spcPts val="0"/>
                        </a:spcBef>
                        <a:spcAft>
                          <a:spcPts val="0"/>
                        </a:spcAft>
                        <a:buNone/>
                      </a:pPr>
                      <a:r>
                        <a:rPr b="0" i="0" lang="it-IT" sz="800" u="none" cap="none" strike="noStrike">
                          <a:solidFill>
                            <a:srgbClr val="000000"/>
                          </a:solidFill>
                          <a:latin typeface="Arial"/>
                          <a:ea typeface="Arial"/>
                          <a:cs typeface="Arial"/>
                          <a:sym typeface="Arial"/>
                        </a:rPr>
                        <a:t> </a:t>
                      </a:r>
                      <a:endParaRPr/>
                    </a:p>
                  </a:txBody>
                  <a:tcPr marT="7225" marB="0" marR="7225" marL="72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l">
                        <a:spcBef>
                          <a:spcPts val="0"/>
                        </a:spcBef>
                        <a:spcAft>
                          <a:spcPts val="0"/>
                        </a:spcAft>
                        <a:buNone/>
                      </a:pPr>
                      <a:r>
                        <a:rPr b="0" i="0" lang="it-IT" sz="800" u="none" cap="none" strike="noStrike">
                          <a:solidFill>
                            <a:srgbClr val="000000"/>
                          </a:solidFill>
                          <a:latin typeface="Arial"/>
                          <a:ea typeface="Arial"/>
                          <a:cs typeface="Arial"/>
                          <a:sym typeface="Arial"/>
                        </a:rPr>
                        <a:t> </a:t>
                      </a:r>
                      <a:endParaRPr/>
                    </a:p>
                  </a:txBody>
                  <a:tcPr marT="7225" marB="0" marR="7225" marL="72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l">
                        <a:spcBef>
                          <a:spcPts val="0"/>
                        </a:spcBef>
                        <a:spcAft>
                          <a:spcPts val="0"/>
                        </a:spcAft>
                        <a:buNone/>
                      </a:pPr>
                      <a:r>
                        <a:rPr b="0" i="0" lang="it-IT" sz="800" u="none" cap="none" strike="noStrike">
                          <a:solidFill>
                            <a:srgbClr val="000000"/>
                          </a:solidFill>
                          <a:latin typeface="Arial"/>
                          <a:ea typeface="Arial"/>
                          <a:cs typeface="Arial"/>
                          <a:sym typeface="Arial"/>
                        </a:rPr>
                        <a:t> </a:t>
                      </a:r>
                      <a:endParaRPr/>
                    </a:p>
                  </a:txBody>
                  <a:tcPr marT="7225" marB="0" marR="7225" marL="72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l">
                        <a:spcBef>
                          <a:spcPts val="0"/>
                        </a:spcBef>
                        <a:spcAft>
                          <a:spcPts val="0"/>
                        </a:spcAft>
                        <a:buNone/>
                      </a:pPr>
                      <a:r>
                        <a:rPr b="0" i="0" lang="it-IT" sz="800" u="none" cap="none" strike="noStrike">
                          <a:solidFill>
                            <a:srgbClr val="000000"/>
                          </a:solidFill>
                          <a:latin typeface="Arial"/>
                          <a:ea typeface="Arial"/>
                          <a:cs typeface="Arial"/>
                          <a:sym typeface="Arial"/>
                        </a:rPr>
                        <a:t> </a:t>
                      </a:r>
                      <a:endParaRPr/>
                    </a:p>
                  </a:txBody>
                  <a:tcPr marT="7225" marB="0" marR="7225" marL="72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ctr">
                        <a:spcBef>
                          <a:spcPts val="0"/>
                        </a:spcBef>
                        <a:spcAft>
                          <a:spcPts val="0"/>
                        </a:spcAft>
                        <a:buNone/>
                      </a:pPr>
                      <a:r>
                        <a:rPr b="0" i="0" lang="it-IT" sz="700" u="none" cap="none" strike="noStrike">
                          <a:solidFill>
                            <a:srgbClr val="000000"/>
                          </a:solidFill>
                          <a:latin typeface="Arial"/>
                          <a:ea typeface="Arial"/>
                          <a:cs typeface="Arial"/>
                          <a:sym typeface="Arial"/>
                        </a:rPr>
                        <a:t> </a:t>
                      </a:r>
                      <a:endParaRPr/>
                    </a:p>
                  </a:txBody>
                  <a:tcPr marT="7225" marB="0" marR="7225" marL="72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ctr">
                        <a:spcBef>
                          <a:spcPts val="0"/>
                        </a:spcBef>
                        <a:spcAft>
                          <a:spcPts val="0"/>
                        </a:spcAft>
                        <a:buNone/>
                      </a:pPr>
                      <a:r>
                        <a:rPr b="0" i="0" lang="it-IT" sz="800" u="none" cap="none" strike="noStrike">
                          <a:solidFill>
                            <a:srgbClr val="000000"/>
                          </a:solidFill>
                          <a:latin typeface="Arial"/>
                          <a:ea typeface="Arial"/>
                          <a:cs typeface="Arial"/>
                          <a:sym typeface="Arial"/>
                        </a:rPr>
                        <a:t> </a:t>
                      </a:r>
                      <a:endParaRPr/>
                    </a:p>
                  </a:txBody>
                  <a:tcPr marT="7225" marB="0" marR="7225" marL="72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ctr">
                        <a:spcBef>
                          <a:spcPts val="0"/>
                        </a:spcBef>
                        <a:spcAft>
                          <a:spcPts val="0"/>
                        </a:spcAft>
                        <a:buNone/>
                      </a:pPr>
                      <a:r>
                        <a:rPr b="0" i="0" lang="it-IT" sz="800" u="none" cap="none" strike="noStrike">
                          <a:solidFill>
                            <a:srgbClr val="000000"/>
                          </a:solidFill>
                          <a:latin typeface="Arial"/>
                          <a:ea typeface="Arial"/>
                          <a:cs typeface="Arial"/>
                          <a:sym typeface="Arial"/>
                        </a:rPr>
                        <a:t> </a:t>
                      </a:r>
                      <a:endParaRPr/>
                    </a:p>
                  </a:txBody>
                  <a:tcPr marT="7225" marB="0" marR="7225" marL="72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ctr">
                        <a:spcBef>
                          <a:spcPts val="0"/>
                        </a:spcBef>
                        <a:spcAft>
                          <a:spcPts val="0"/>
                        </a:spcAft>
                        <a:buNone/>
                      </a:pPr>
                      <a:r>
                        <a:rPr b="0" i="0" lang="it-IT" sz="800" u="none" cap="none" strike="noStrike">
                          <a:solidFill>
                            <a:srgbClr val="000000"/>
                          </a:solidFill>
                          <a:latin typeface="Arial"/>
                          <a:ea typeface="Arial"/>
                          <a:cs typeface="Arial"/>
                          <a:sym typeface="Arial"/>
                        </a:rPr>
                        <a:t> </a:t>
                      </a:r>
                      <a:endParaRPr/>
                    </a:p>
                  </a:txBody>
                  <a:tcPr marT="7225" marB="0" marR="7225" marL="72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r>
              <a:tr h="414950">
                <a:tc>
                  <a:txBody>
                    <a:bodyPr/>
                    <a:lstStyle/>
                    <a:p>
                      <a:pPr indent="0" lvl="0" marL="0" marR="0" rtl="0" algn="l">
                        <a:spcBef>
                          <a:spcPts val="0"/>
                        </a:spcBef>
                        <a:spcAft>
                          <a:spcPts val="0"/>
                        </a:spcAft>
                        <a:buNone/>
                      </a:pPr>
                      <a:r>
                        <a:rPr b="0" i="0" lang="it-IT" sz="800" u="none" cap="none" strike="noStrike">
                          <a:solidFill>
                            <a:srgbClr val="000000"/>
                          </a:solidFill>
                          <a:latin typeface="Arial"/>
                          <a:ea typeface="Arial"/>
                          <a:cs typeface="Arial"/>
                          <a:sym typeface="Arial"/>
                        </a:rPr>
                        <a:t> </a:t>
                      </a:r>
                      <a:endParaRPr/>
                    </a:p>
                  </a:txBody>
                  <a:tcPr marT="7225" marB="0" marR="7225" marL="72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l">
                        <a:spcBef>
                          <a:spcPts val="0"/>
                        </a:spcBef>
                        <a:spcAft>
                          <a:spcPts val="0"/>
                        </a:spcAft>
                        <a:buNone/>
                      </a:pPr>
                      <a:r>
                        <a:rPr b="0" i="0" lang="it-IT" sz="800" u="none" cap="none" strike="noStrike">
                          <a:solidFill>
                            <a:srgbClr val="000000"/>
                          </a:solidFill>
                          <a:latin typeface="Arial"/>
                          <a:ea typeface="Arial"/>
                          <a:cs typeface="Arial"/>
                          <a:sym typeface="Arial"/>
                        </a:rPr>
                        <a:t> </a:t>
                      </a:r>
                      <a:endParaRPr/>
                    </a:p>
                  </a:txBody>
                  <a:tcPr marT="7225" marB="0" marR="7225" marL="72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l">
                        <a:spcBef>
                          <a:spcPts val="0"/>
                        </a:spcBef>
                        <a:spcAft>
                          <a:spcPts val="0"/>
                        </a:spcAft>
                        <a:buNone/>
                      </a:pPr>
                      <a:r>
                        <a:rPr b="0" i="0" lang="it-IT" sz="800" u="none" cap="none" strike="noStrike">
                          <a:solidFill>
                            <a:srgbClr val="000000"/>
                          </a:solidFill>
                          <a:latin typeface="Arial"/>
                          <a:ea typeface="Arial"/>
                          <a:cs typeface="Arial"/>
                          <a:sym typeface="Arial"/>
                        </a:rPr>
                        <a:t> </a:t>
                      </a:r>
                      <a:endParaRPr/>
                    </a:p>
                  </a:txBody>
                  <a:tcPr marT="7225" marB="0" marR="7225" marL="72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l">
                        <a:spcBef>
                          <a:spcPts val="0"/>
                        </a:spcBef>
                        <a:spcAft>
                          <a:spcPts val="0"/>
                        </a:spcAft>
                        <a:buNone/>
                      </a:pPr>
                      <a:r>
                        <a:rPr b="0" i="0" lang="it-IT" sz="800" u="none" cap="none" strike="noStrike">
                          <a:solidFill>
                            <a:srgbClr val="000000"/>
                          </a:solidFill>
                          <a:latin typeface="Arial"/>
                          <a:ea typeface="Arial"/>
                          <a:cs typeface="Arial"/>
                          <a:sym typeface="Arial"/>
                        </a:rPr>
                        <a:t> </a:t>
                      </a:r>
                      <a:endParaRPr/>
                    </a:p>
                  </a:txBody>
                  <a:tcPr marT="7225" marB="0" marR="7225" marL="72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ctr">
                        <a:spcBef>
                          <a:spcPts val="0"/>
                        </a:spcBef>
                        <a:spcAft>
                          <a:spcPts val="0"/>
                        </a:spcAft>
                        <a:buNone/>
                      </a:pPr>
                      <a:r>
                        <a:rPr b="0" i="0" lang="it-IT" sz="700" u="none" cap="none" strike="noStrike">
                          <a:solidFill>
                            <a:srgbClr val="000000"/>
                          </a:solidFill>
                          <a:latin typeface="Arial"/>
                          <a:ea typeface="Arial"/>
                          <a:cs typeface="Arial"/>
                          <a:sym typeface="Arial"/>
                        </a:rPr>
                        <a:t> </a:t>
                      </a:r>
                      <a:endParaRPr/>
                    </a:p>
                  </a:txBody>
                  <a:tcPr marT="7225" marB="0" marR="7225" marL="72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ctr">
                        <a:spcBef>
                          <a:spcPts val="0"/>
                        </a:spcBef>
                        <a:spcAft>
                          <a:spcPts val="0"/>
                        </a:spcAft>
                        <a:buNone/>
                      </a:pPr>
                      <a:r>
                        <a:rPr b="0" i="0" lang="it-IT" sz="700" u="none" cap="none" strike="noStrike">
                          <a:solidFill>
                            <a:srgbClr val="000000"/>
                          </a:solidFill>
                          <a:latin typeface="Arial"/>
                          <a:ea typeface="Arial"/>
                          <a:cs typeface="Arial"/>
                          <a:sym typeface="Arial"/>
                        </a:rPr>
                        <a:t> </a:t>
                      </a:r>
                      <a:endParaRPr/>
                    </a:p>
                  </a:txBody>
                  <a:tcPr marT="7225" marB="0" marR="7225" marL="72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ctr">
                        <a:spcBef>
                          <a:spcPts val="0"/>
                        </a:spcBef>
                        <a:spcAft>
                          <a:spcPts val="0"/>
                        </a:spcAft>
                        <a:buNone/>
                      </a:pPr>
                      <a:r>
                        <a:rPr b="0" i="0" lang="it-IT" sz="700" u="none" cap="none" strike="noStrike">
                          <a:solidFill>
                            <a:srgbClr val="000000"/>
                          </a:solidFill>
                          <a:latin typeface="Arial"/>
                          <a:ea typeface="Arial"/>
                          <a:cs typeface="Arial"/>
                          <a:sym typeface="Arial"/>
                        </a:rPr>
                        <a:t> </a:t>
                      </a:r>
                      <a:endParaRPr/>
                    </a:p>
                  </a:txBody>
                  <a:tcPr marT="7225" marB="0" marR="7225" marL="72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ctr">
                        <a:spcBef>
                          <a:spcPts val="0"/>
                        </a:spcBef>
                        <a:spcAft>
                          <a:spcPts val="0"/>
                        </a:spcAft>
                        <a:buNone/>
                      </a:pPr>
                      <a:r>
                        <a:rPr b="0" i="0" lang="it-IT" sz="700" u="none" cap="none" strike="noStrike">
                          <a:solidFill>
                            <a:srgbClr val="000000"/>
                          </a:solidFill>
                          <a:latin typeface="Arial"/>
                          <a:ea typeface="Arial"/>
                          <a:cs typeface="Arial"/>
                          <a:sym typeface="Arial"/>
                        </a:rPr>
                        <a:t> </a:t>
                      </a:r>
                      <a:endParaRPr/>
                    </a:p>
                  </a:txBody>
                  <a:tcPr marT="7225" marB="0" marR="7225" marL="72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r>
              <a:tr h="414950">
                <a:tc>
                  <a:txBody>
                    <a:bodyPr/>
                    <a:lstStyle/>
                    <a:p>
                      <a:pPr indent="0" lvl="0" marL="0" marR="0" rtl="0" algn="l">
                        <a:spcBef>
                          <a:spcPts val="0"/>
                        </a:spcBef>
                        <a:spcAft>
                          <a:spcPts val="0"/>
                        </a:spcAft>
                        <a:buNone/>
                      </a:pPr>
                      <a:r>
                        <a:rPr b="0" i="0" lang="it-IT" sz="800" u="none" cap="none" strike="noStrike">
                          <a:solidFill>
                            <a:srgbClr val="000000"/>
                          </a:solidFill>
                          <a:latin typeface="Arial"/>
                          <a:ea typeface="Arial"/>
                          <a:cs typeface="Arial"/>
                          <a:sym typeface="Arial"/>
                        </a:rPr>
                        <a:t> </a:t>
                      </a:r>
                      <a:endParaRPr/>
                    </a:p>
                  </a:txBody>
                  <a:tcPr marT="7225" marB="0" marR="7225" marL="72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l">
                        <a:spcBef>
                          <a:spcPts val="0"/>
                        </a:spcBef>
                        <a:spcAft>
                          <a:spcPts val="0"/>
                        </a:spcAft>
                        <a:buNone/>
                      </a:pPr>
                      <a:r>
                        <a:rPr b="0" i="0" lang="it-IT" sz="800" u="none" cap="none" strike="noStrike">
                          <a:solidFill>
                            <a:srgbClr val="000000"/>
                          </a:solidFill>
                          <a:latin typeface="Arial"/>
                          <a:ea typeface="Arial"/>
                          <a:cs typeface="Arial"/>
                          <a:sym typeface="Arial"/>
                        </a:rPr>
                        <a:t> </a:t>
                      </a:r>
                      <a:endParaRPr/>
                    </a:p>
                  </a:txBody>
                  <a:tcPr marT="7225" marB="0" marR="7225" marL="72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l">
                        <a:spcBef>
                          <a:spcPts val="0"/>
                        </a:spcBef>
                        <a:spcAft>
                          <a:spcPts val="0"/>
                        </a:spcAft>
                        <a:buNone/>
                      </a:pPr>
                      <a:r>
                        <a:rPr b="0" i="0" lang="it-IT" sz="800" u="none" cap="none" strike="noStrike">
                          <a:solidFill>
                            <a:srgbClr val="000000"/>
                          </a:solidFill>
                          <a:latin typeface="Arial"/>
                          <a:ea typeface="Arial"/>
                          <a:cs typeface="Arial"/>
                          <a:sym typeface="Arial"/>
                        </a:rPr>
                        <a:t> </a:t>
                      </a:r>
                      <a:endParaRPr/>
                    </a:p>
                  </a:txBody>
                  <a:tcPr marT="7225" marB="0" marR="7225" marL="72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l">
                        <a:spcBef>
                          <a:spcPts val="0"/>
                        </a:spcBef>
                        <a:spcAft>
                          <a:spcPts val="0"/>
                        </a:spcAft>
                        <a:buNone/>
                      </a:pPr>
                      <a:r>
                        <a:rPr b="0" i="0" lang="it-IT" sz="800" u="none" cap="none" strike="noStrike">
                          <a:solidFill>
                            <a:srgbClr val="000000"/>
                          </a:solidFill>
                          <a:latin typeface="Arial"/>
                          <a:ea typeface="Arial"/>
                          <a:cs typeface="Arial"/>
                          <a:sym typeface="Arial"/>
                        </a:rPr>
                        <a:t> </a:t>
                      </a:r>
                      <a:endParaRPr/>
                    </a:p>
                  </a:txBody>
                  <a:tcPr marT="7225" marB="0" marR="7225" marL="72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ctr">
                        <a:spcBef>
                          <a:spcPts val="0"/>
                        </a:spcBef>
                        <a:spcAft>
                          <a:spcPts val="0"/>
                        </a:spcAft>
                        <a:buNone/>
                      </a:pPr>
                      <a:r>
                        <a:rPr b="0" i="0" lang="it-IT" sz="700" u="none" cap="none" strike="noStrike">
                          <a:solidFill>
                            <a:srgbClr val="000000"/>
                          </a:solidFill>
                          <a:latin typeface="Arial"/>
                          <a:ea typeface="Arial"/>
                          <a:cs typeface="Arial"/>
                          <a:sym typeface="Arial"/>
                        </a:rPr>
                        <a:t> </a:t>
                      </a:r>
                      <a:endParaRPr/>
                    </a:p>
                  </a:txBody>
                  <a:tcPr marT="7225" marB="0" marR="7225" marL="72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ctr">
                        <a:spcBef>
                          <a:spcPts val="0"/>
                        </a:spcBef>
                        <a:spcAft>
                          <a:spcPts val="0"/>
                        </a:spcAft>
                        <a:buNone/>
                      </a:pPr>
                      <a:r>
                        <a:rPr b="0" i="0" lang="it-IT" sz="700" u="none" cap="none" strike="noStrike">
                          <a:solidFill>
                            <a:srgbClr val="000000"/>
                          </a:solidFill>
                          <a:latin typeface="Arial"/>
                          <a:ea typeface="Arial"/>
                          <a:cs typeface="Arial"/>
                          <a:sym typeface="Arial"/>
                        </a:rPr>
                        <a:t> </a:t>
                      </a:r>
                      <a:endParaRPr/>
                    </a:p>
                  </a:txBody>
                  <a:tcPr marT="7225" marB="0" marR="7225" marL="72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ctr">
                        <a:spcBef>
                          <a:spcPts val="0"/>
                        </a:spcBef>
                        <a:spcAft>
                          <a:spcPts val="0"/>
                        </a:spcAft>
                        <a:buNone/>
                      </a:pPr>
                      <a:r>
                        <a:rPr b="0" i="0" lang="it-IT" sz="700" u="none" cap="none" strike="noStrike">
                          <a:solidFill>
                            <a:srgbClr val="000000"/>
                          </a:solidFill>
                          <a:latin typeface="Arial"/>
                          <a:ea typeface="Arial"/>
                          <a:cs typeface="Arial"/>
                          <a:sym typeface="Arial"/>
                        </a:rPr>
                        <a:t> </a:t>
                      </a:r>
                      <a:endParaRPr/>
                    </a:p>
                  </a:txBody>
                  <a:tcPr marT="7225" marB="0" marR="7225" marL="72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ctr">
                        <a:spcBef>
                          <a:spcPts val="0"/>
                        </a:spcBef>
                        <a:spcAft>
                          <a:spcPts val="0"/>
                        </a:spcAft>
                        <a:buNone/>
                      </a:pPr>
                      <a:r>
                        <a:rPr b="0" i="0" lang="it-IT" sz="700" u="none" cap="none" strike="noStrike">
                          <a:solidFill>
                            <a:srgbClr val="000000"/>
                          </a:solidFill>
                          <a:latin typeface="Arial"/>
                          <a:ea typeface="Arial"/>
                          <a:cs typeface="Arial"/>
                          <a:sym typeface="Arial"/>
                        </a:rPr>
                        <a:t> </a:t>
                      </a:r>
                      <a:endParaRPr/>
                    </a:p>
                  </a:txBody>
                  <a:tcPr marT="7225" marB="0" marR="7225" marL="72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r>
              <a:tr h="414950">
                <a:tc>
                  <a:txBody>
                    <a:bodyPr/>
                    <a:lstStyle/>
                    <a:p>
                      <a:pPr indent="0" lvl="0" marL="0" marR="0" rtl="0" algn="l">
                        <a:spcBef>
                          <a:spcPts val="0"/>
                        </a:spcBef>
                        <a:spcAft>
                          <a:spcPts val="0"/>
                        </a:spcAft>
                        <a:buNone/>
                      </a:pPr>
                      <a:r>
                        <a:rPr b="0" i="0" lang="it-IT" sz="800" u="none" cap="none" strike="noStrike">
                          <a:solidFill>
                            <a:srgbClr val="000000"/>
                          </a:solidFill>
                          <a:latin typeface="Arial"/>
                          <a:ea typeface="Arial"/>
                          <a:cs typeface="Arial"/>
                          <a:sym typeface="Arial"/>
                        </a:rPr>
                        <a:t> </a:t>
                      </a:r>
                      <a:endParaRPr/>
                    </a:p>
                  </a:txBody>
                  <a:tcPr marT="7225" marB="0" marR="7225" marL="72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l">
                        <a:spcBef>
                          <a:spcPts val="0"/>
                        </a:spcBef>
                        <a:spcAft>
                          <a:spcPts val="0"/>
                        </a:spcAft>
                        <a:buNone/>
                      </a:pPr>
                      <a:r>
                        <a:rPr b="0" i="0" lang="it-IT" sz="800" u="none" cap="none" strike="noStrike">
                          <a:solidFill>
                            <a:srgbClr val="000000"/>
                          </a:solidFill>
                          <a:latin typeface="Arial"/>
                          <a:ea typeface="Arial"/>
                          <a:cs typeface="Arial"/>
                          <a:sym typeface="Arial"/>
                        </a:rPr>
                        <a:t> </a:t>
                      </a:r>
                      <a:endParaRPr/>
                    </a:p>
                  </a:txBody>
                  <a:tcPr marT="7225" marB="0" marR="7225" marL="72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l">
                        <a:spcBef>
                          <a:spcPts val="0"/>
                        </a:spcBef>
                        <a:spcAft>
                          <a:spcPts val="0"/>
                        </a:spcAft>
                        <a:buNone/>
                      </a:pPr>
                      <a:r>
                        <a:rPr b="0" i="0" lang="it-IT" sz="800" u="none" cap="none" strike="noStrike">
                          <a:solidFill>
                            <a:srgbClr val="000000"/>
                          </a:solidFill>
                          <a:latin typeface="Arial"/>
                          <a:ea typeface="Arial"/>
                          <a:cs typeface="Arial"/>
                          <a:sym typeface="Arial"/>
                        </a:rPr>
                        <a:t> </a:t>
                      </a:r>
                      <a:endParaRPr/>
                    </a:p>
                  </a:txBody>
                  <a:tcPr marT="7225" marB="0" marR="7225" marL="72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l">
                        <a:spcBef>
                          <a:spcPts val="0"/>
                        </a:spcBef>
                        <a:spcAft>
                          <a:spcPts val="0"/>
                        </a:spcAft>
                        <a:buNone/>
                      </a:pPr>
                      <a:r>
                        <a:rPr b="0" i="0" lang="it-IT" sz="800" u="none" cap="none" strike="noStrike">
                          <a:solidFill>
                            <a:srgbClr val="000000"/>
                          </a:solidFill>
                          <a:latin typeface="Arial"/>
                          <a:ea typeface="Arial"/>
                          <a:cs typeface="Arial"/>
                          <a:sym typeface="Arial"/>
                        </a:rPr>
                        <a:t> </a:t>
                      </a:r>
                      <a:endParaRPr/>
                    </a:p>
                  </a:txBody>
                  <a:tcPr marT="7225" marB="0" marR="7225" marL="72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ctr">
                        <a:spcBef>
                          <a:spcPts val="0"/>
                        </a:spcBef>
                        <a:spcAft>
                          <a:spcPts val="0"/>
                        </a:spcAft>
                        <a:buNone/>
                      </a:pPr>
                      <a:r>
                        <a:rPr b="0" i="0" lang="it-IT" sz="700" u="none" cap="none" strike="noStrike">
                          <a:solidFill>
                            <a:srgbClr val="000000"/>
                          </a:solidFill>
                          <a:latin typeface="Arial"/>
                          <a:ea typeface="Arial"/>
                          <a:cs typeface="Arial"/>
                          <a:sym typeface="Arial"/>
                        </a:rPr>
                        <a:t> </a:t>
                      </a:r>
                      <a:endParaRPr/>
                    </a:p>
                  </a:txBody>
                  <a:tcPr marT="7225" marB="0" marR="7225" marL="72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ctr">
                        <a:spcBef>
                          <a:spcPts val="0"/>
                        </a:spcBef>
                        <a:spcAft>
                          <a:spcPts val="0"/>
                        </a:spcAft>
                        <a:buNone/>
                      </a:pPr>
                      <a:r>
                        <a:rPr b="0" i="0" lang="it-IT" sz="700" u="none" cap="none" strike="noStrike">
                          <a:solidFill>
                            <a:srgbClr val="000000"/>
                          </a:solidFill>
                          <a:latin typeface="Arial"/>
                          <a:ea typeface="Arial"/>
                          <a:cs typeface="Arial"/>
                          <a:sym typeface="Arial"/>
                        </a:rPr>
                        <a:t> </a:t>
                      </a:r>
                      <a:endParaRPr/>
                    </a:p>
                  </a:txBody>
                  <a:tcPr marT="7225" marB="0" marR="7225" marL="72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ctr">
                        <a:spcBef>
                          <a:spcPts val="0"/>
                        </a:spcBef>
                        <a:spcAft>
                          <a:spcPts val="0"/>
                        </a:spcAft>
                        <a:buNone/>
                      </a:pPr>
                      <a:r>
                        <a:rPr b="0" i="0" lang="it-IT" sz="700" u="none" cap="none" strike="noStrike">
                          <a:solidFill>
                            <a:srgbClr val="000000"/>
                          </a:solidFill>
                          <a:latin typeface="Arial"/>
                          <a:ea typeface="Arial"/>
                          <a:cs typeface="Arial"/>
                          <a:sym typeface="Arial"/>
                        </a:rPr>
                        <a:t> </a:t>
                      </a:r>
                      <a:endParaRPr/>
                    </a:p>
                  </a:txBody>
                  <a:tcPr marT="7225" marB="0" marR="7225" marL="72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ctr">
                        <a:spcBef>
                          <a:spcPts val="0"/>
                        </a:spcBef>
                        <a:spcAft>
                          <a:spcPts val="0"/>
                        </a:spcAft>
                        <a:buNone/>
                      </a:pPr>
                      <a:r>
                        <a:rPr b="0" i="0" lang="it-IT" sz="700" u="none" cap="none" strike="noStrike">
                          <a:solidFill>
                            <a:srgbClr val="000000"/>
                          </a:solidFill>
                          <a:latin typeface="Arial"/>
                          <a:ea typeface="Arial"/>
                          <a:cs typeface="Arial"/>
                          <a:sym typeface="Arial"/>
                        </a:rPr>
                        <a:t> </a:t>
                      </a:r>
                      <a:endParaRPr/>
                    </a:p>
                  </a:txBody>
                  <a:tcPr marT="7225" marB="0" marR="7225" marL="72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r>
            </a:tbl>
          </a:graphicData>
        </a:graphic>
      </p:graphicFrame>
      <p:sp>
        <p:nvSpPr>
          <p:cNvPr id="337" name="Google Shape;337;p24"/>
          <p:cNvSpPr txBox="1"/>
          <p:nvPr/>
        </p:nvSpPr>
        <p:spPr>
          <a:xfrm>
            <a:off x="1341120" y="235631"/>
            <a:ext cx="10006149" cy="553998"/>
          </a:xfrm>
          <a:prstGeom prst="rect">
            <a:avLst/>
          </a:prstGeom>
          <a:solidFill>
            <a:srgbClr val="D9F4C9"/>
          </a:solidFill>
          <a:ln cap="flat" cmpd="sng" w="9525">
            <a:solidFill>
              <a:srgbClr val="C0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it-IT" sz="3000">
                <a:solidFill>
                  <a:srgbClr val="C00000"/>
                </a:solidFill>
                <a:latin typeface="Trebuchet MS"/>
                <a:ea typeface="Trebuchet MS"/>
                <a:cs typeface="Trebuchet MS"/>
                <a:sym typeface="Trebuchet MS"/>
              </a:rPr>
              <a:t>Focus 3: List of staff members involved in the project</a:t>
            </a:r>
            <a:endParaRPr b="1" sz="3000">
              <a:solidFill>
                <a:srgbClr val="C00000"/>
              </a:solidFill>
              <a:latin typeface="Trebuchet MS"/>
              <a:ea typeface="Trebuchet MS"/>
              <a:cs typeface="Trebuchet MS"/>
              <a:sym typeface="Trebuchet MS"/>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1" name="Shape 341"/>
        <p:cNvGrpSpPr/>
        <p:nvPr/>
      </p:nvGrpSpPr>
      <p:grpSpPr>
        <a:xfrm>
          <a:off x="0" y="0"/>
          <a:ext cx="0" cy="0"/>
          <a:chOff x="0" y="0"/>
          <a:chExt cx="0" cy="0"/>
        </a:xfrm>
      </p:grpSpPr>
      <p:sp>
        <p:nvSpPr>
          <p:cNvPr id="342" name="Google Shape;342;p25"/>
          <p:cNvSpPr txBox="1"/>
          <p:nvPr>
            <p:ph type="title"/>
          </p:nvPr>
        </p:nvSpPr>
        <p:spPr>
          <a:xfrm>
            <a:off x="238539" y="580307"/>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C00000"/>
              </a:buClr>
              <a:buSzPts val="3600"/>
              <a:buFont typeface="Trebuchet MS"/>
              <a:buNone/>
            </a:pPr>
            <a:r>
              <a:rPr b="1" lang="it-IT">
                <a:solidFill>
                  <a:srgbClr val="C00000"/>
                </a:solidFill>
              </a:rPr>
              <a:t>Focus 4: Internal Time-sheet system</a:t>
            </a:r>
            <a:br>
              <a:rPr lang="it-IT">
                <a:solidFill>
                  <a:srgbClr val="000000"/>
                </a:solidFill>
                <a:latin typeface="Gill Sans"/>
                <a:ea typeface="Gill Sans"/>
                <a:cs typeface="Gill Sans"/>
                <a:sym typeface="Gill Sans"/>
              </a:rPr>
            </a:br>
            <a:endParaRPr/>
          </a:p>
        </p:txBody>
      </p:sp>
      <p:sp>
        <p:nvSpPr>
          <p:cNvPr id="343" name="Google Shape;343;p25"/>
          <p:cNvSpPr txBox="1"/>
          <p:nvPr>
            <p:ph idx="1" type="body"/>
          </p:nvPr>
        </p:nvSpPr>
        <p:spPr>
          <a:xfrm>
            <a:off x="637577" y="1710016"/>
            <a:ext cx="8596668" cy="4866276"/>
          </a:xfrm>
          <a:prstGeom prst="rect">
            <a:avLst/>
          </a:prstGeom>
          <a:noFill/>
          <a:ln>
            <a:noFill/>
          </a:ln>
        </p:spPr>
        <p:txBody>
          <a:bodyPr anchorCtr="0" anchor="t" bIns="45700" lIns="91425" spcFirstLastPara="1" rIns="91425" wrap="square" tIns="45700">
            <a:normAutofit/>
          </a:bodyPr>
          <a:lstStyle/>
          <a:p>
            <a:pPr indent="0" lvl="0" marL="45720" rtl="0" algn="l">
              <a:lnSpc>
                <a:spcPct val="80000"/>
              </a:lnSpc>
              <a:spcBef>
                <a:spcPts val="0"/>
              </a:spcBef>
              <a:spcAft>
                <a:spcPts val="0"/>
              </a:spcAft>
              <a:buSzPts val="1736"/>
              <a:buNone/>
            </a:pPr>
            <a:r>
              <a:rPr b="1" lang="it-IT" sz="2170">
                <a:solidFill>
                  <a:schemeClr val="dk1"/>
                </a:solidFill>
              </a:rPr>
              <a:t>What is an Internal Time-sheet system?</a:t>
            </a:r>
            <a:endParaRPr/>
          </a:p>
          <a:p>
            <a:pPr indent="0" lvl="0" marL="45720" rtl="0" algn="just">
              <a:lnSpc>
                <a:spcPct val="80000"/>
              </a:lnSpc>
              <a:spcBef>
                <a:spcPts val="1000"/>
              </a:spcBef>
              <a:spcAft>
                <a:spcPts val="0"/>
              </a:spcAft>
              <a:buSzPts val="1736"/>
              <a:buNone/>
            </a:pPr>
            <a:r>
              <a:t/>
            </a:r>
            <a:endParaRPr sz="2170">
              <a:solidFill>
                <a:schemeClr val="dk1"/>
              </a:solidFill>
            </a:endParaRPr>
          </a:p>
          <a:p>
            <a:pPr indent="0" lvl="0" marL="45720" rtl="0" algn="just">
              <a:lnSpc>
                <a:spcPct val="80000"/>
              </a:lnSpc>
              <a:spcBef>
                <a:spcPts val="1000"/>
              </a:spcBef>
              <a:spcAft>
                <a:spcPts val="0"/>
              </a:spcAft>
              <a:buSzPts val="1736"/>
              <a:buNone/>
            </a:pPr>
            <a:r>
              <a:rPr lang="it-IT" sz="2170">
                <a:solidFill>
                  <a:schemeClr val="dk1"/>
                </a:solidFill>
              </a:rPr>
              <a:t>It is a system which certifies that you’re keeping track/taking note of all the working days the staff members involved in the project are dedicating to all the activities of your organization. </a:t>
            </a:r>
            <a:endParaRPr/>
          </a:p>
          <a:p>
            <a:pPr indent="0" lvl="0" marL="45720" rtl="0" algn="just">
              <a:lnSpc>
                <a:spcPct val="80000"/>
              </a:lnSpc>
              <a:spcBef>
                <a:spcPts val="1000"/>
              </a:spcBef>
              <a:spcAft>
                <a:spcPts val="0"/>
              </a:spcAft>
              <a:buSzPts val="1736"/>
              <a:buNone/>
            </a:pPr>
            <a:r>
              <a:rPr lang="it-IT" sz="2170">
                <a:solidFill>
                  <a:schemeClr val="dk1"/>
                </a:solidFill>
              </a:rPr>
              <a:t>This system (it could be also an integrated timesheet, collecting information from all the timesheets for the different project you’re working in) is meant for </a:t>
            </a:r>
            <a:r>
              <a:rPr b="1" lang="it-IT" sz="2790" u="sng">
                <a:solidFill>
                  <a:schemeClr val="dk1"/>
                </a:solidFill>
              </a:rPr>
              <a:t>avoiding double funding</a:t>
            </a:r>
            <a:r>
              <a:rPr lang="it-IT" sz="2170">
                <a:solidFill>
                  <a:schemeClr val="dk1"/>
                </a:solidFill>
              </a:rPr>
              <a:t>.</a:t>
            </a:r>
            <a:endParaRPr/>
          </a:p>
          <a:p>
            <a:pPr indent="-457200" lvl="0" marL="502919" rtl="0" algn="just">
              <a:lnSpc>
                <a:spcPct val="80000"/>
              </a:lnSpc>
              <a:spcBef>
                <a:spcPts val="1000"/>
              </a:spcBef>
              <a:spcAft>
                <a:spcPts val="0"/>
              </a:spcAft>
              <a:buSzPts val="1736"/>
              <a:buFont typeface="Noto Sans Symbols"/>
              <a:buChar char="🡪"/>
            </a:pPr>
            <a:r>
              <a:rPr lang="it-IT" sz="2170">
                <a:solidFill>
                  <a:schemeClr val="dk1"/>
                </a:solidFill>
              </a:rPr>
              <a:t>Auditors could ask you to provide them this system/integrated timesheet. </a:t>
            </a:r>
            <a:endParaRPr sz="2170">
              <a:solidFill>
                <a:schemeClr val="dk1"/>
              </a:solidFill>
            </a:endParaRPr>
          </a:p>
          <a:p>
            <a:pPr indent="-346963" lvl="0" marL="502919" rtl="0" algn="just">
              <a:lnSpc>
                <a:spcPct val="80000"/>
              </a:lnSpc>
              <a:spcBef>
                <a:spcPts val="1000"/>
              </a:spcBef>
              <a:spcAft>
                <a:spcPts val="0"/>
              </a:spcAft>
              <a:buSzPts val="1736"/>
              <a:buFont typeface="Noto Sans Symbols"/>
              <a:buNone/>
            </a:pPr>
            <a:r>
              <a:t/>
            </a:r>
            <a:endParaRPr sz="2170">
              <a:solidFill>
                <a:schemeClr val="dk1"/>
              </a:solidFill>
            </a:endParaRPr>
          </a:p>
          <a:p>
            <a:pPr indent="-457200" lvl="0" marL="502919" rtl="0" algn="just">
              <a:lnSpc>
                <a:spcPct val="80000"/>
              </a:lnSpc>
              <a:spcBef>
                <a:spcPts val="1000"/>
              </a:spcBef>
              <a:spcAft>
                <a:spcPts val="0"/>
              </a:spcAft>
              <a:buSzPts val="1736"/>
              <a:buFont typeface="Noto Sans Symbols"/>
              <a:buChar char="🡪"/>
            </a:pPr>
            <a:r>
              <a:rPr lang="it-IT" sz="2170">
                <a:solidFill>
                  <a:schemeClr val="dk1"/>
                </a:solidFill>
              </a:rPr>
              <a:t>E.g. it could be a simple excel file where all the working days allocated on projects are listed. Pay attention to holidays, bank holidays, sick leave, etc.</a:t>
            </a:r>
            <a:endParaRPr/>
          </a:p>
          <a:p>
            <a:pPr indent="-346963" lvl="0" marL="502919" rtl="0" algn="just">
              <a:lnSpc>
                <a:spcPct val="80000"/>
              </a:lnSpc>
              <a:spcBef>
                <a:spcPts val="1000"/>
              </a:spcBef>
              <a:spcAft>
                <a:spcPts val="0"/>
              </a:spcAft>
              <a:buSzPts val="1736"/>
              <a:buFont typeface="Noto Sans Symbols"/>
              <a:buNone/>
            </a:pPr>
            <a:r>
              <a:t/>
            </a:r>
            <a:endParaRPr sz="2170">
              <a:solidFill>
                <a:schemeClr val="dk1"/>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7" name="Shape 347"/>
        <p:cNvGrpSpPr/>
        <p:nvPr/>
      </p:nvGrpSpPr>
      <p:grpSpPr>
        <a:xfrm>
          <a:off x="0" y="0"/>
          <a:ext cx="0" cy="0"/>
          <a:chOff x="0" y="0"/>
          <a:chExt cx="0" cy="0"/>
        </a:xfrm>
      </p:grpSpPr>
      <p:sp>
        <p:nvSpPr>
          <p:cNvPr id="348" name="Google Shape;348;p26"/>
          <p:cNvSpPr txBox="1"/>
          <p:nvPr>
            <p:ph type="title"/>
          </p:nvPr>
        </p:nvSpPr>
        <p:spPr>
          <a:xfrm>
            <a:off x="450574" y="179505"/>
            <a:ext cx="9081578" cy="708389"/>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C00000"/>
              </a:buClr>
              <a:buSzPts val="3200"/>
              <a:buFont typeface="Trebuchet MS"/>
              <a:buNone/>
            </a:pPr>
            <a:r>
              <a:rPr b="1" lang="it-IT" sz="3200">
                <a:solidFill>
                  <a:srgbClr val="C00000"/>
                </a:solidFill>
              </a:rPr>
              <a:t>Supporting documents for staff costs</a:t>
            </a:r>
            <a:endParaRPr b="1" sz="3200" strike="sngStrike">
              <a:solidFill>
                <a:srgbClr val="C00000"/>
              </a:solidFill>
            </a:endParaRPr>
          </a:p>
        </p:txBody>
      </p:sp>
      <p:sp>
        <p:nvSpPr>
          <p:cNvPr id="349" name="Google Shape;349;p26"/>
          <p:cNvSpPr txBox="1"/>
          <p:nvPr>
            <p:ph idx="1" type="body"/>
          </p:nvPr>
        </p:nvSpPr>
        <p:spPr>
          <a:xfrm>
            <a:off x="450574" y="887894"/>
            <a:ext cx="10400306" cy="6102625"/>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rgbClr val="B71E42"/>
              </a:buClr>
              <a:buSzPts val="1595"/>
              <a:buNone/>
            </a:pPr>
            <a:r>
              <a:rPr b="1" lang="it-IT" sz="1595" u="sng">
                <a:solidFill>
                  <a:srgbClr val="000000"/>
                </a:solidFill>
              </a:rPr>
              <a:t>1) Proof of the nature of the employment status of the staff accounted for the project</a:t>
            </a:r>
            <a:r>
              <a:rPr lang="it-IT" sz="1595">
                <a:solidFill>
                  <a:srgbClr val="000000"/>
                </a:solidFill>
              </a:rPr>
              <a:t>: </a:t>
            </a:r>
            <a:endParaRPr/>
          </a:p>
          <a:p>
            <a:pPr indent="-342900" lvl="0" marL="342900" rtl="0" algn="l">
              <a:lnSpc>
                <a:spcPct val="100000"/>
              </a:lnSpc>
              <a:spcBef>
                <a:spcPts val="1000"/>
              </a:spcBef>
              <a:spcAft>
                <a:spcPts val="0"/>
              </a:spcAft>
              <a:buClr>
                <a:srgbClr val="B71E42"/>
              </a:buClr>
              <a:buSzPts val="1595"/>
              <a:buFont typeface="Noto Sans Symbols"/>
              <a:buChar char="▪"/>
            </a:pPr>
            <a:r>
              <a:rPr b="1" lang="it-IT" sz="1595">
                <a:solidFill>
                  <a:srgbClr val="FF0000"/>
                </a:solidFill>
              </a:rPr>
              <a:t>Employment contracts </a:t>
            </a:r>
            <a:r>
              <a:rPr b="1" lang="it-IT" sz="1595">
                <a:solidFill>
                  <a:schemeClr val="dk1"/>
                </a:solidFill>
              </a:rPr>
              <a:t>(a)</a:t>
            </a:r>
            <a:endParaRPr/>
          </a:p>
          <a:p>
            <a:pPr indent="0" lvl="0" marL="0" rtl="0" algn="l">
              <a:lnSpc>
                <a:spcPct val="100000"/>
              </a:lnSpc>
              <a:spcBef>
                <a:spcPts val="1000"/>
              </a:spcBef>
              <a:spcAft>
                <a:spcPts val="0"/>
              </a:spcAft>
              <a:buClr>
                <a:srgbClr val="B71E42"/>
              </a:buClr>
              <a:buSzPts val="1595"/>
              <a:buNone/>
            </a:pPr>
            <a:r>
              <a:rPr lang="it-IT" sz="1595">
                <a:solidFill>
                  <a:srgbClr val="000000"/>
                </a:solidFill>
              </a:rPr>
              <a:t>Employment contract must be sent </a:t>
            </a:r>
            <a:r>
              <a:rPr b="1" lang="it-IT" sz="1595">
                <a:solidFill>
                  <a:srgbClr val="000000"/>
                </a:solidFill>
              </a:rPr>
              <a:t>once</a:t>
            </a:r>
            <a:r>
              <a:rPr lang="it-IT" sz="1595">
                <a:solidFill>
                  <a:srgbClr val="000000"/>
                </a:solidFill>
              </a:rPr>
              <a:t> at the beginning of the project or when the staff member starts to work on the project or when there are changes (new contracts, promotion that makes the staff category changing)</a:t>
            </a:r>
            <a:endParaRPr/>
          </a:p>
          <a:p>
            <a:pPr indent="-342900" lvl="0" marL="342900" rtl="0" algn="l">
              <a:lnSpc>
                <a:spcPct val="100000"/>
              </a:lnSpc>
              <a:spcBef>
                <a:spcPts val="1000"/>
              </a:spcBef>
              <a:spcAft>
                <a:spcPts val="0"/>
              </a:spcAft>
              <a:buClr>
                <a:srgbClr val="B71E42"/>
              </a:buClr>
              <a:buSzPts val="1595"/>
              <a:buFont typeface="Noto Sans Symbols"/>
              <a:buChar char="▪"/>
            </a:pPr>
            <a:r>
              <a:rPr b="1" lang="it-IT" sz="1595">
                <a:solidFill>
                  <a:srgbClr val="FF0000"/>
                </a:solidFill>
              </a:rPr>
              <a:t>Staff certificates </a:t>
            </a:r>
            <a:r>
              <a:rPr b="1" lang="it-IT" sz="1595">
                <a:solidFill>
                  <a:schemeClr val="dk1"/>
                </a:solidFill>
              </a:rPr>
              <a:t>(b)</a:t>
            </a:r>
            <a:endParaRPr/>
          </a:p>
          <a:p>
            <a:pPr indent="0" lvl="0" marL="0" rtl="0" algn="l">
              <a:lnSpc>
                <a:spcPct val="100000"/>
              </a:lnSpc>
              <a:spcBef>
                <a:spcPts val="1000"/>
              </a:spcBef>
              <a:spcAft>
                <a:spcPts val="0"/>
              </a:spcAft>
              <a:buClr>
                <a:srgbClr val="B71E42"/>
              </a:buClr>
              <a:buSzPts val="1595"/>
              <a:buNone/>
            </a:pPr>
            <a:r>
              <a:rPr lang="it-IT" sz="1595">
                <a:solidFill>
                  <a:srgbClr val="000000"/>
                </a:solidFill>
              </a:rPr>
              <a:t>It is required to sign a certificate stating the staff category, referring to ISCO-88 system. It must be sent </a:t>
            </a:r>
            <a:r>
              <a:rPr b="1" lang="it-IT" sz="1595">
                <a:solidFill>
                  <a:srgbClr val="000000"/>
                </a:solidFill>
              </a:rPr>
              <a:t>once</a:t>
            </a:r>
            <a:r>
              <a:rPr lang="it-IT" sz="1595">
                <a:solidFill>
                  <a:srgbClr val="000000"/>
                </a:solidFill>
              </a:rPr>
              <a:t> at the beginning of the project or when there are changes. </a:t>
            </a:r>
            <a:endParaRPr sz="1595">
              <a:solidFill>
                <a:srgbClr val="000000"/>
              </a:solidFill>
            </a:endParaRPr>
          </a:p>
          <a:p>
            <a:pPr indent="0" lvl="0" marL="0" rtl="0" algn="l">
              <a:lnSpc>
                <a:spcPct val="100000"/>
              </a:lnSpc>
              <a:spcBef>
                <a:spcPts val="1000"/>
              </a:spcBef>
              <a:spcAft>
                <a:spcPts val="0"/>
              </a:spcAft>
              <a:buClr>
                <a:srgbClr val="B71E42"/>
              </a:buClr>
              <a:buSzPts val="1595"/>
              <a:buNone/>
            </a:pPr>
            <a:r>
              <a:rPr b="1" lang="it-IT" sz="1595" u="sng">
                <a:solidFill>
                  <a:srgbClr val="000000"/>
                </a:solidFill>
              </a:rPr>
              <a:t>2) Proof of the number of days worked for the project:</a:t>
            </a:r>
            <a:endParaRPr/>
          </a:p>
          <a:p>
            <a:pPr indent="-342900" lvl="0" marL="342900" rtl="0" algn="l">
              <a:lnSpc>
                <a:spcPct val="100000"/>
              </a:lnSpc>
              <a:spcBef>
                <a:spcPts val="1000"/>
              </a:spcBef>
              <a:spcAft>
                <a:spcPts val="0"/>
              </a:spcAft>
              <a:buClr>
                <a:srgbClr val="B71E42"/>
              </a:buClr>
              <a:buSzPts val="1595"/>
              <a:buFont typeface="Noto Sans Symbols"/>
              <a:buChar char="▪"/>
            </a:pPr>
            <a:r>
              <a:rPr b="1" lang="it-IT" sz="1595">
                <a:solidFill>
                  <a:srgbClr val="000000"/>
                </a:solidFill>
              </a:rPr>
              <a:t>A </a:t>
            </a:r>
            <a:r>
              <a:rPr b="1" lang="it-IT" sz="1595">
                <a:solidFill>
                  <a:srgbClr val="FF0000"/>
                </a:solidFill>
              </a:rPr>
              <a:t>time-sheet</a:t>
            </a:r>
            <a:r>
              <a:rPr b="1" lang="it-IT" sz="1595">
                <a:solidFill>
                  <a:srgbClr val="000000"/>
                </a:solidFill>
              </a:rPr>
              <a:t> (1) per person accounted for in the project</a:t>
            </a:r>
            <a:endParaRPr/>
          </a:p>
          <a:p>
            <a:pPr indent="0" lvl="0" marL="0" rtl="0" algn="l">
              <a:lnSpc>
                <a:spcPct val="100000"/>
              </a:lnSpc>
              <a:spcBef>
                <a:spcPts val="1000"/>
              </a:spcBef>
              <a:spcAft>
                <a:spcPts val="0"/>
              </a:spcAft>
              <a:buClr>
                <a:srgbClr val="B71E42"/>
              </a:buClr>
              <a:buSzPts val="1595"/>
              <a:buNone/>
            </a:pPr>
            <a:r>
              <a:rPr lang="it-IT" sz="1595">
                <a:solidFill>
                  <a:srgbClr val="000000"/>
                </a:solidFill>
              </a:rPr>
              <a:t>Time-sheets are important and must allow a global reconciliation of working time of the concerned person for all activities he/she was managing for the organization. </a:t>
            </a:r>
            <a:endParaRPr sz="1595">
              <a:solidFill>
                <a:srgbClr val="000000"/>
              </a:solidFill>
            </a:endParaRPr>
          </a:p>
          <a:p>
            <a:pPr indent="0" lvl="0" marL="0" rtl="0" algn="l">
              <a:lnSpc>
                <a:spcPct val="100000"/>
              </a:lnSpc>
              <a:spcBef>
                <a:spcPts val="1000"/>
              </a:spcBef>
              <a:spcAft>
                <a:spcPts val="0"/>
              </a:spcAft>
              <a:buClr>
                <a:srgbClr val="B71E42"/>
              </a:buClr>
              <a:buSzPts val="1595"/>
              <a:buNone/>
            </a:pPr>
            <a:r>
              <a:rPr b="1" lang="it-IT" sz="1595" u="sng">
                <a:solidFill>
                  <a:srgbClr val="000000"/>
                </a:solidFill>
              </a:rPr>
              <a:t>3) Financial Supporting documents: </a:t>
            </a:r>
            <a:endParaRPr b="1" sz="1595" u="sng">
              <a:solidFill>
                <a:srgbClr val="000000"/>
              </a:solidFill>
            </a:endParaRPr>
          </a:p>
          <a:p>
            <a:pPr indent="-342900" lvl="0" marL="342900" rtl="0" algn="l">
              <a:lnSpc>
                <a:spcPct val="100000"/>
              </a:lnSpc>
              <a:spcBef>
                <a:spcPts val="1000"/>
              </a:spcBef>
              <a:spcAft>
                <a:spcPts val="0"/>
              </a:spcAft>
              <a:buClr>
                <a:srgbClr val="B71E42"/>
              </a:buClr>
              <a:buSzPts val="1595"/>
              <a:buFont typeface="Noto Sans Symbols"/>
              <a:buChar char="▪"/>
            </a:pPr>
            <a:r>
              <a:rPr b="1" lang="it-IT" sz="1595">
                <a:solidFill>
                  <a:srgbClr val="FF0000"/>
                </a:solidFill>
              </a:rPr>
              <a:t>Monthly payslips </a:t>
            </a:r>
            <a:r>
              <a:rPr b="1" lang="it-IT" sz="1595">
                <a:solidFill>
                  <a:schemeClr val="dk1"/>
                </a:solidFill>
              </a:rPr>
              <a:t>(2) </a:t>
            </a:r>
            <a:endParaRPr b="1" sz="1595">
              <a:solidFill>
                <a:schemeClr val="dk1"/>
              </a:solidFill>
            </a:endParaRPr>
          </a:p>
          <a:p>
            <a:pPr indent="-342900" lvl="0" marL="342900" rtl="0" algn="l">
              <a:lnSpc>
                <a:spcPct val="100000"/>
              </a:lnSpc>
              <a:spcBef>
                <a:spcPts val="1000"/>
              </a:spcBef>
              <a:spcAft>
                <a:spcPts val="0"/>
              </a:spcAft>
              <a:buClr>
                <a:srgbClr val="B71E42"/>
              </a:buClr>
              <a:buSzPts val="1595"/>
              <a:buFont typeface="Noto Sans Symbols"/>
              <a:buChar char="▪"/>
            </a:pPr>
            <a:r>
              <a:rPr b="1" lang="it-IT" sz="1595">
                <a:solidFill>
                  <a:srgbClr val="FF0000"/>
                </a:solidFill>
              </a:rPr>
              <a:t>Demonstration of the payment of the staff member </a:t>
            </a:r>
            <a:r>
              <a:rPr b="1" lang="it-IT" sz="1595">
                <a:solidFill>
                  <a:schemeClr val="dk1"/>
                </a:solidFill>
              </a:rPr>
              <a:t>(3)</a:t>
            </a:r>
            <a:endParaRPr/>
          </a:p>
          <a:p>
            <a:pPr indent="0" lvl="0" marL="0" rtl="0" algn="ctr">
              <a:lnSpc>
                <a:spcPct val="100000"/>
              </a:lnSpc>
              <a:spcBef>
                <a:spcPts val="1000"/>
              </a:spcBef>
              <a:spcAft>
                <a:spcPts val="0"/>
              </a:spcAft>
              <a:buClr>
                <a:srgbClr val="B71E42"/>
              </a:buClr>
              <a:buSzPts val="1980"/>
              <a:buNone/>
            </a:pPr>
            <a:r>
              <a:t/>
            </a:r>
            <a:endParaRPr b="1" sz="1979">
              <a:solidFill>
                <a:srgbClr val="000000"/>
              </a:solidFill>
            </a:endParaRPr>
          </a:p>
          <a:p>
            <a:pPr indent="0" lvl="0" marL="0" rtl="0" algn="ctr">
              <a:lnSpc>
                <a:spcPct val="100000"/>
              </a:lnSpc>
              <a:spcBef>
                <a:spcPts val="1000"/>
              </a:spcBef>
              <a:spcAft>
                <a:spcPts val="0"/>
              </a:spcAft>
              <a:buClr>
                <a:srgbClr val="B71E42"/>
              </a:buClr>
              <a:buSzPts val="1979"/>
              <a:buNone/>
            </a:pPr>
            <a:r>
              <a:rPr b="1" lang="it-IT" sz="1979">
                <a:solidFill>
                  <a:srgbClr val="000000"/>
                </a:solidFill>
              </a:rPr>
              <a:t>These documents must be sent to the Lead Partner on a </a:t>
            </a:r>
            <a:r>
              <a:rPr b="1" lang="it-IT" sz="1979">
                <a:solidFill>
                  <a:srgbClr val="FF0000"/>
                </a:solidFill>
              </a:rPr>
              <a:t>quarterly basis </a:t>
            </a:r>
            <a:endParaRPr/>
          </a:p>
          <a:p>
            <a:pPr indent="0" lvl="0" marL="0" rtl="0" algn="l">
              <a:lnSpc>
                <a:spcPct val="100000"/>
              </a:lnSpc>
              <a:spcBef>
                <a:spcPts val="1000"/>
              </a:spcBef>
              <a:spcAft>
                <a:spcPts val="0"/>
              </a:spcAft>
              <a:buClr>
                <a:srgbClr val="B71E42"/>
              </a:buClr>
              <a:buSzPts val="1595"/>
              <a:buNone/>
            </a:pPr>
            <a:r>
              <a:t/>
            </a:r>
            <a:endParaRPr sz="1595">
              <a:solidFill>
                <a:srgbClr val="000000"/>
              </a:solidFill>
            </a:endParaRPr>
          </a:p>
          <a:p>
            <a:pPr indent="-292608" lvl="0" marL="342900" rtl="0" algn="l">
              <a:lnSpc>
                <a:spcPct val="80000"/>
              </a:lnSpc>
              <a:spcBef>
                <a:spcPts val="1000"/>
              </a:spcBef>
              <a:spcAft>
                <a:spcPts val="0"/>
              </a:spcAft>
              <a:buSzPts val="792"/>
              <a:buNone/>
            </a:pPr>
            <a:r>
              <a:t/>
            </a:r>
            <a:endParaRPr sz="989"/>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3" name="Shape 353"/>
        <p:cNvGrpSpPr/>
        <p:nvPr/>
      </p:nvGrpSpPr>
      <p:grpSpPr>
        <a:xfrm>
          <a:off x="0" y="0"/>
          <a:ext cx="0" cy="0"/>
          <a:chOff x="0" y="0"/>
          <a:chExt cx="0" cy="0"/>
        </a:xfrm>
      </p:grpSpPr>
      <p:sp>
        <p:nvSpPr>
          <p:cNvPr id="354" name="Google Shape;354;p27"/>
          <p:cNvSpPr txBox="1"/>
          <p:nvPr>
            <p:ph type="title"/>
          </p:nvPr>
        </p:nvSpPr>
        <p:spPr>
          <a:xfrm>
            <a:off x="450574" y="179505"/>
            <a:ext cx="9081578" cy="708389"/>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C00000"/>
              </a:buClr>
              <a:buSzPts val="3200"/>
              <a:buFont typeface="Trebuchet MS"/>
              <a:buNone/>
            </a:pPr>
            <a:r>
              <a:rPr b="1" lang="it-IT" sz="3200">
                <a:solidFill>
                  <a:srgbClr val="C00000"/>
                </a:solidFill>
              </a:rPr>
              <a:t>Employement contract (a)</a:t>
            </a:r>
            <a:endParaRPr b="1" sz="3200" strike="sngStrike">
              <a:solidFill>
                <a:srgbClr val="C00000"/>
              </a:solidFill>
            </a:endParaRPr>
          </a:p>
        </p:txBody>
      </p:sp>
      <p:sp>
        <p:nvSpPr>
          <p:cNvPr id="355" name="Google Shape;355;p27"/>
          <p:cNvSpPr txBox="1"/>
          <p:nvPr>
            <p:ph idx="1" type="body"/>
          </p:nvPr>
        </p:nvSpPr>
        <p:spPr>
          <a:xfrm>
            <a:off x="450574" y="897130"/>
            <a:ext cx="10078881" cy="5591283"/>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Clr>
                <a:srgbClr val="B71E42"/>
              </a:buClr>
              <a:buSzPts val="2035"/>
              <a:buNone/>
            </a:pPr>
            <a:r>
              <a:rPr lang="it-IT" sz="2035">
                <a:solidFill>
                  <a:schemeClr val="dk1"/>
                </a:solidFill>
              </a:rPr>
              <a:t>Employment contracts must be provided </a:t>
            </a:r>
            <a:r>
              <a:rPr b="1" lang="it-IT" sz="2035">
                <a:solidFill>
                  <a:schemeClr val="dk1"/>
                </a:solidFill>
              </a:rPr>
              <a:t>once per each worker</a:t>
            </a:r>
            <a:r>
              <a:rPr lang="it-IT" sz="2035">
                <a:solidFill>
                  <a:schemeClr val="dk1"/>
                </a:solidFill>
              </a:rPr>
              <a:t>, at the beginning of the project or when the staff member starts working on the project. </a:t>
            </a:r>
            <a:endParaRPr sz="2035">
              <a:solidFill>
                <a:schemeClr val="dk1"/>
              </a:solidFill>
            </a:endParaRPr>
          </a:p>
          <a:p>
            <a:pPr indent="0" lvl="0" marL="0" rtl="0" algn="l">
              <a:lnSpc>
                <a:spcPct val="120000"/>
              </a:lnSpc>
              <a:spcBef>
                <a:spcPts val="1000"/>
              </a:spcBef>
              <a:spcAft>
                <a:spcPts val="0"/>
              </a:spcAft>
              <a:buClr>
                <a:srgbClr val="B71E42"/>
              </a:buClr>
              <a:buSzPts val="2035"/>
              <a:buNone/>
            </a:pPr>
            <a:r>
              <a:rPr lang="it-IT" sz="2035">
                <a:solidFill>
                  <a:schemeClr val="dk1"/>
                </a:solidFill>
              </a:rPr>
              <a:t>A certified copy of the contract must be transferred to the Lead partner with a translation in English (no need for a certified translation) of its main aspects, such as: </a:t>
            </a:r>
            <a:endParaRPr/>
          </a:p>
          <a:p>
            <a:pPr indent="-228600" lvl="2" marL="800100" rtl="0" algn="l">
              <a:spcBef>
                <a:spcPts val="0"/>
              </a:spcBef>
              <a:spcAft>
                <a:spcPts val="0"/>
              </a:spcAft>
              <a:buSzPts val="1332"/>
              <a:buChar char="►"/>
            </a:pPr>
            <a:r>
              <a:rPr b="1" lang="it-IT" sz="1665">
                <a:solidFill>
                  <a:srgbClr val="000000"/>
                </a:solidFill>
                <a:latin typeface="Trebuchet MS"/>
                <a:ea typeface="Trebuchet MS"/>
                <a:cs typeface="Trebuchet MS"/>
                <a:sym typeface="Trebuchet MS"/>
              </a:rPr>
              <a:t>Type of employment contract: </a:t>
            </a:r>
            <a:r>
              <a:rPr lang="it-IT" sz="1665">
                <a:solidFill>
                  <a:srgbClr val="000000"/>
                </a:solidFill>
                <a:latin typeface="Trebuchet MS"/>
                <a:ea typeface="Trebuchet MS"/>
                <a:cs typeface="Trebuchet MS"/>
                <a:sym typeface="Trebuchet MS"/>
              </a:rPr>
              <a:t>fixed-term, permanent contract, research contract etc.</a:t>
            </a:r>
            <a:endParaRPr/>
          </a:p>
          <a:p>
            <a:pPr indent="-228600" lvl="2" marL="800100" rtl="0" algn="l">
              <a:spcBef>
                <a:spcPts val="0"/>
              </a:spcBef>
              <a:spcAft>
                <a:spcPts val="0"/>
              </a:spcAft>
              <a:buSzPts val="1332"/>
              <a:buChar char="►"/>
            </a:pPr>
            <a:r>
              <a:rPr b="1" lang="it-IT" sz="1665">
                <a:solidFill>
                  <a:srgbClr val="000000"/>
                </a:solidFill>
                <a:latin typeface="Trebuchet MS"/>
                <a:ea typeface="Trebuchet MS"/>
                <a:cs typeface="Trebuchet MS"/>
                <a:sym typeface="Trebuchet MS"/>
              </a:rPr>
              <a:t>Number of working hours per day </a:t>
            </a:r>
            <a:r>
              <a:rPr lang="it-IT" sz="1665">
                <a:solidFill>
                  <a:srgbClr val="000000"/>
                </a:solidFill>
                <a:latin typeface="Trebuchet MS"/>
                <a:ea typeface="Trebuchet MS"/>
                <a:cs typeface="Trebuchet MS"/>
                <a:sym typeface="Trebuchet MS"/>
              </a:rPr>
              <a:t>(full-time, part-time)</a:t>
            </a:r>
            <a:endParaRPr sz="2590">
              <a:latin typeface="Arial"/>
              <a:ea typeface="Arial"/>
              <a:cs typeface="Arial"/>
              <a:sym typeface="Arial"/>
            </a:endParaRPr>
          </a:p>
          <a:p>
            <a:pPr indent="-228600" lvl="2" marL="800100" rtl="0" algn="l">
              <a:spcBef>
                <a:spcPts val="0"/>
              </a:spcBef>
              <a:spcAft>
                <a:spcPts val="0"/>
              </a:spcAft>
              <a:buSzPts val="1332"/>
              <a:buChar char="►"/>
            </a:pPr>
            <a:r>
              <a:rPr b="1" lang="it-IT" sz="1665">
                <a:solidFill>
                  <a:srgbClr val="000000"/>
                </a:solidFill>
                <a:latin typeface="Trebuchet MS"/>
                <a:ea typeface="Trebuchet MS"/>
                <a:cs typeface="Trebuchet MS"/>
                <a:sym typeface="Trebuchet MS"/>
              </a:rPr>
              <a:t>Duration of the contract </a:t>
            </a:r>
            <a:r>
              <a:rPr lang="it-IT" sz="1665">
                <a:solidFill>
                  <a:srgbClr val="000000"/>
                </a:solidFill>
                <a:latin typeface="Trebuchet MS"/>
                <a:ea typeface="Trebuchet MS"/>
                <a:cs typeface="Trebuchet MS"/>
                <a:sym typeface="Trebuchet MS"/>
              </a:rPr>
              <a:t>(if fixed-term)</a:t>
            </a:r>
            <a:endParaRPr sz="2590">
              <a:latin typeface="Arial"/>
              <a:ea typeface="Arial"/>
              <a:cs typeface="Arial"/>
              <a:sym typeface="Arial"/>
            </a:endParaRPr>
          </a:p>
          <a:p>
            <a:pPr indent="-228600" lvl="2" marL="800100" rtl="0" algn="l">
              <a:spcBef>
                <a:spcPts val="0"/>
              </a:spcBef>
              <a:spcAft>
                <a:spcPts val="0"/>
              </a:spcAft>
              <a:buSzPts val="1332"/>
              <a:buChar char="►"/>
            </a:pPr>
            <a:r>
              <a:rPr b="1" lang="it-IT" sz="1665">
                <a:solidFill>
                  <a:srgbClr val="000000"/>
                </a:solidFill>
                <a:latin typeface="Trebuchet MS"/>
                <a:ea typeface="Trebuchet MS"/>
                <a:cs typeface="Trebuchet MS"/>
                <a:sym typeface="Trebuchet MS"/>
              </a:rPr>
              <a:t>Role/Job description </a:t>
            </a:r>
            <a:r>
              <a:rPr lang="it-IT" sz="1665">
                <a:solidFill>
                  <a:srgbClr val="000000"/>
                </a:solidFill>
                <a:latin typeface="Trebuchet MS"/>
                <a:ea typeface="Trebuchet MS"/>
                <a:cs typeface="Trebuchet MS"/>
                <a:sym typeface="Trebuchet MS"/>
              </a:rPr>
              <a:t>(in short)</a:t>
            </a:r>
            <a:endParaRPr/>
          </a:p>
          <a:p>
            <a:pPr indent="-228600" lvl="2" marL="800100" rtl="0" algn="l">
              <a:spcBef>
                <a:spcPts val="0"/>
              </a:spcBef>
              <a:spcAft>
                <a:spcPts val="0"/>
              </a:spcAft>
              <a:buSzPts val="1332"/>
              <a:buChar char="►"/>
            </a:pPr>
            <a:r>
              <a:rPr b="1" lang="it-IT" sz="1665">
                <a:solidFill>
                  <a:srgbClr val="000000"/>
                </a:solidFill>
                <a:latin typeface="Trebuchet MS"/>
                <a:ea typeface="Trebuchet MS"/>
                <a:cs typeface="Trebuchet MS"/>
                <a:sym typeface="Trebuchet MS"/>
              </a:rPr>
              <a:t>Other information</a:t>
            </a:r>
            <a:r>
              <a:rPr lang="it-IT" sz="1665">
                <a:solidFill>
                  <a:srgbClr val="000000"/>
                </a:solidFill>
                <a:latin typeface="Trebuchet MS"/>
                <a:ea typeface="Trebuchet MS"/>
                <a:cs typeface="Trebuchet MS"/>
                <a:sym typeface="Trebuchet MS"/>
              </a:rPr>
              <a:t>, if relevant</a:t>
            </a:r>
            <a:endParaRPr sz="2590">
              <a:latin typeface="Arial"/>
              <a:ea typeface="Arial"/>
              <a:cs typeface="Arial"/>
              <a:sym typeface="Arial"/>
            </a:endParaRPr>
          </a:p>
          <a:p>
            <a:pPr indent="-97027" lvl="2" marL="800100" rtl="0" algn="l">
              <a:spcBef>
                <a:spcPts val="0"/>
              </a:spcBef>
              <a:spcAft>
                <a:spcPts val="0"/>
              </a:spcAft>
              <a:buSzPts val="2072"/>
              <a:buNone/>
            </a:pPr>
            <a:r>
              <a:t/>
            </a:r>
            <a:endParaRPr sz="2590">
              <a:solidFill>
                <a:schemeClr val="dk1"/>
              </a:solidFill>
              <a:latin typeface="Arial"/>
              <a:ea typeface="Arial"/>
              <a:cs typeface="Arial"/>
              <a:sym typeface="Arial"/>
            </a:endParaRPr>
          </a:p>
          <a:p>
            <a:pPr indent="0" lvl="2" marL="571500" rtl="0" algn="l">
              <a:spcBef>
                <a:spcPts val="0"/>
              </a:spcBef>
              <a:spcAft>
                <a:spcPts val="0"/>
              </a:spcAft>
              <a:buSzPts val="1628"/>
              <a:buNone/>
            </a:pPr>
            <a:r>
              <a:rPr lang="it-IT" sz="2035">
                <a:solidFill>
                  <a:schemeClr val="dk1"/>
                </a:solidFill>
              </a:rPr>
              <a:t>In the case of </a:t>
            </a:r>
            <a:r>
              <a:rPr b="1" lang="it-IT" sz="2035">
                <a:solidFill>
                  <a:schemeClr val="dk1"/>
                </a:solidFill>
              </a:rPr>
              <a:t>SME owners</a:t>
            </a:r>
            <a:r>
              <a:rPr lang="it-IT" sz="2035">
                <a:solidFill>
                  <a:schemeClr val="dk1"/>
                </a:solidFill>
              </a:rPr>
              <a:t>, the documents to be provided are: </a:t>
            </a:r>
            <a:endParaRPr/>
          </a:p>
          <a:p>
            <a:pPr indent="-457200" lvl="2" marL="1314450" rtl="0" algn="l">
              <a:spcBef>
                <a:spcPts val="1000"/>
              </a:spcBef>
              <a:spcAft>
                <a:spcPts val="0"/>
              </a:spcAft>
              <a:buSzPts val="1480"/>
              <a:buFont typeface="Trebuchet MS"/>
              <a:buAutoNum type="arabicPeriod"/>
            </a:pPr>
            <a:r>
              <a:rPr b="1" lang="it-IT" sz="1850">
                <a:solidFill>
                  <a:schemeClr val="dk1"/>
                </a:solidFill>
              </a:rPr>
              <a:t>VAT Extract</a:t>
            </a:r>
            <a:r>
              <a:rPr lang="it-IT" sz="1850">
                <a:solidFill>
                  <a:schemeClr val="dk1"/>
                </a:solidFill>
              </a:rPr>
              <a:t>: such as the documents issued by the Chambers of Commerce or similar institutions. It can be in you National language. </a:t>
            </a:r>
            <a:endParaRPr/>
          </a:p>
          <a:p>
            <a:pPr indent="-457200" lvl="2" marL="1314450" rtl="0" algn="l">
              <a:spcBef>
                <a:spcPts val="1000"/>
              </a:spcBef>
              <a:spcAft>
                <a:spcPts val="0"/>
              </a:spcAft>
              <a:buSzPts val="1480"/>
              <a:buFont typeface="Trebuchet MS"/>
              <a:buAutoNum type="arabicPeriod"/>
            </a:pPr>
            <a:r>
              <a:rPr b="1" lang="it-IT" sz="1850">
                <a:solidFill>
                  <a:schemeClr val="dk1"/>
                </a:solidFill>
              </a:rPr>
              <a:t>Registration Document</a:t>
            </a:r>
            <a:r>
              <a:rPr lang="it-IT" sz="1850">
                <a:solidFill>
                  <a:schemeClr val="dk1"/>
                </a:solidFill>
              </a:rPr>
              <a:t>: Company statute/registration act of the company/any other documents demonstrating that the person is the company owner. It can be in your National language</a:t>
            </a:r>
            <a:endParaRPr/>
          </a:p>
          <a:p>
            <a:pPr indent="0" lvl="0" marL="0" rtl="0" algn="l">
              <a:lnSpc>
                <a:spcPct val="120000"/>
              </a:lnSpc>
              <a:spcBef>
                <a:spcPts val="1000"/>
              </a:spcBef>
              <a:spcAft>
                <a:spcPts val="0"/>
              </a:spcAft>
              <a:buClr>
                <a:srgbClr val="B71E42"/>
              </a:buClr>
              <a:buSzPts val="1665"/>
              <a:buNone/>
            </a:pPr>
            <a:r>
              <a:t/>
            </a:r>
            <a:endParaRPr sz="1665"/>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9" name="Shape 359"/>
        <p:cNvGrpSpPr/>
        <p:nvPr/>
      </p:nvGrpSpPr>
      <p:grpSpPr>
        <a:xfrm>
          <a:off x="0" y="0"/>
          <a:ext cx="0" cy="0"/>
          <a:chOff x="0" y="0"/>
          <a:chExt cx="0" cy="0"/>
        </a:xfrm>
      </p:grpSpPr>
      <p:sp>
        <p:nvSpPr>
          <p:cNvPr id="360" name="Google Shape;360;p28"/>
          <p:cNvSpPr txBox="1"/>
          <p:nvPr>
            <p:ph type="title"/>
          </p:nvPr>
        </p:nvSpPr>
        <p:spPr>
          <a:xfrm>
            <a:off x="450574" y="179505"/>
            <a:ext cx="9081578" cy="708389"/>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C00000"/>
              </a:buClr>
              <a:buSzPts val="3200"/>
              <a:buFont typeface="Trebuchet MS"/>
              <a:buNone/>
            </a:pPr>
            <a:r>
              <a:rPr b="1" lang="it-IT" sz="3200">
                <a:solidFill>
                  <a:srgbClr val="C00000"/>
                </a:solidFill>
              </a:rPr>
              <a:t>Staff certificates (b)</a:t>
            </a:r>
            <a:endParaRPr b="1" sz="3200" strike="sngStrike">
              <a:solidFill>
                <a:srgbClr val="C00000"/>
              </a:solidFill>
            </a:endParaRPr>
          </a:p>
        </p:txBody>
      </p:sp>
      <p:sp>
        <p:nvSpPr>
          <p:cNvPr id="361" name="Google Shape;361;p28"/>
          <p:cNvSpPr txBox="1"/>
          <p:nvPr>
            <p:ph idx="1" type="body"/>
          </p:nvPr>
        </p:nvSpPr>
        <p:spPr>
          <a:xfrm>
            <a:off x="388530" y="887894"/>
            <a:ext cx="9886500" cy="6102625"/>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Clr>
                <a:srgbClr val="B71E42"/>
              </a:buClr>
              <a:buSzPts val="1800"/>
              <a:buNone/>
            </a:pPr>
            <a:r>
              <a:rPr lang="it-IT">
                <a:solidFill>
                  <a:schemeClr val="dk1"/>
                </a:solidFill>
              </a:rPr>
              <a:t>Staff certificates must be provided once per each worker, at the beginning of the project or when the staff member starts working on the project. </a:t>
            </a:r>
            <a:endParaRPr>
              <a:solidFill>
                <a:schemeClr val="dk1"/>
              </a:solidFill>
            </a:endParaRPr>
          </a:p>
          <a:p>
            <a:pPr indent="0" lvl="0" marL="0" rtl="0" algn="l">
              <a:lnSpc>
                <a:spcPct val="120000"/>
              </a:lnSpc>
              <a:spcBef>
                <a:spcPts val="1000"/>
              </a:spcBef>
              <a:spcAft>
                <a:spcPts val="0"/>
              </a:spcAft>
              <a:buClr>
                <a:srgbClr val="B71E42"/>
              </a:buClr>
              <a:buSzPts val="1800"/>
              <a:buNone/>
            </a:pPr>
            <a:r>
              <a:rPr lang="it-IT">
                <a:solidFill>
                  <a:schemeClr val="dk1"/>
                </a:solidFill>
              </a:rPr>
              <a:t>The template will be provided by Valuedo. Here blow the example of this document: </a:t>
            </a:r>
            <a:endParaRPr/>
          </a:p>
          <a:p>
            <a:pPr indent="0" lvl="0" marL="0" rtl="0" algn="l">
              <a:lnSpc>
                <a:spcPct val="120000"/>
              </a:lnSpc>
              <a:spcBef>
                <a:spcPts val="1000"/>
              </a:spcBef>
              <a:spcAft>
                <a:spcPts val="0"/>
              </a:spcAft>
              <a:buClr>
                <a:srgbClr val="B71E42"/>
              </a:buClr>
              <a:buSzPts val="1800"/>
              <a:buNone/>
            </a:pPr>
            <a:r>
              <a:t/>
            </a:r>
            <a:endParaRPr>
              <a:solidFill>
                <a:schemeClr val="dk1"/>
              </a:solidFill>
            </a:endParaRPr>
          </a:p>
          <a:p>
            <a:pPr indent="0" lvl="0" marL="0" rtl="0" algn="l">
              <a:lnSpc>
                <a:spcPct val="120000"/>
              </a:lnSpc>
              <a:spcBef>
                <a:spcPts val="1000"/>
              </a:spcBef>
              <a:spcAft>
                <a:spcPts val="0"/>
              </a:spcAft>
              <a:buClr>
                <a:srgbClr val="B71E42"/>
              </a:buClr>
              <a:buSzPts val="1800"/>
              <a:buNone/>
            </a:pPr>
            <a:r>
              <a:rPr lang="it-IT"/>
              <a:t> </a:t>
            </a:r>
            <a:endParaRPr sz="2200">
              <a:solidFill>
                <a:schemeClr val="dk1"/>
              </a:solidFill>
            </a:endParaRPr>
          </a:p>
        </p:txBody>
      </p:sp>
      <p:pic>
        <p:nvPicPr>
          <p:cNvPr id="362" name="Google Shape;362;p28"/>
          <p:cNvPicPr preferRelativeResize="0"/>
          <p:nvPr/>
        </p:nvPicPr>
        <p:blipFill rotWithShape="1">
          <a:blip r:embed="rId3">
            <a:alphaModFix/>
          </a:blip>
          <a:srcRect b="0" l="0" r="0" t="0"/>
          <a:stretch/>
        </p:blipFill>
        <p:spPr>
          <a:xfrm>
            <a:off x="1973840" y="2426236"/>
            <a:ext cx="7793840" cy="4097090"/>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6" name="Shape 366"/>
        <p:cNvGrpSpPr/>
        <p:nvPr/>
      </p:nvGrpSpPr>
      <p:grpSpPr>
        <a:xfrm>
          <a:off x="0" y="0"/>
          <a:ext cx="0" cy="0"/>
          <a:chOff x="0" y="0"/>
          <a:chExt cx="0" cy="0"/>
        </a:xfrm>
      </p:grpSpPr>
      <p:sp>
        <p:nvSpPr>
          <p:cNvPr id="367" name="Google Shape;367;p29"/>
          <p:cNvSpPr txBox="1"/>
          <p:nvPr>
            <p:ph type="title"/>
          </p:nvPr>
        </p:nvSpPr>
        <p:spPr>
          <a:xfrm>
            <a:off x="220134" y="706582"/>
            <a:ext cx="11971866" cy="706582"/>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C00000"/>
              </a:buClr>
              <a:buSzPts val="3600"/>
              <a:buFont typeface="Trebuchet MS"/>
              <a:buNone/>
            </a:pPr>
            <a:r>
              <a:rPr b="1" lang="it-IT" sz="3600">
                <a:solidFill>
                  <a:srgbClr val="C00000"/>
                </a:solidFill>
                <a:latin typeface="Trebuchet MS"/>
                <a:ea typeface="Trebuchet MS"/>
                <a:cs typeface="Trebuchet MS"/>
                <a:sym typeface="Trebuchet MS"/>
              </a:rPr>
              <a:t>Time-sheets </a:t>
            </a:r>
            <a:r>
              <a:rPr b="1" lang="it-IT" sz="3600">
                <a:solidFill>
                  <a:schemeClr val="dk1"/>
                </a:solidFill>
                <a:latin typeface="Trebuchet MS"/>
                <a:ea typeface="Trebuchet MS"/>
                <a:cs typeface="Trebuchet MS"/>
                <a:sym typeface="Trebuchet MS"/>
              </a:rPr>
              <a:t>(1)</a:t>
            </a:r>
            <a:br>
              <a:rPr b="1" lang="it-IT" sz="3600">
                <a:solidFill>
                  <a:srgbClr val="C00000"/>
                </a:solidFill>
                <a:latin typeface="Trebuchet MS"/>
                <a:ea typeface="Trebuchet MS"/>
                <a:cs typeface="Trebuchet MS"/>
                <a:sym typeface="Trebuchet MS"/>
              </a:rPr>
            </a:br>
            <a:br>
              <a:rPr lang="it-IT" sz="2610" cap="none">
                <a:solidFill>
                  <a:srgbClr val="BC72F0"/>
                </a:solidFill>
                <a:latin typeface="Trebuchet MS"/>
                <a:ea typeface="Trebuchet MS"/>
                <a:cs typeface="Trebuchet MS"/>
                <a:sym typeface="Trebuchet MS"/>
              </a:rPr>
            </a:br>
            <a:br>
              <a:rPr b="1" lang="it-IT" sz="2610" cap="none">
                <a:solidFill>
                  <a:srgbClr val="BC72F0"/>
                </a:solidFill>
                <a:latin typeface="Gill Sans"/>
                <a:ea typeface="Gill Sans"/>
                <a:cs typeface="Gill Sans"/>
                <a:sym typeface="Gill Sans"/>
              </a:rPr>
            </a:br>
            <a:endParaRPr sz="3240"/>
          </a:p>
        </p:txBody>
      </p:sp>
      <p:sp>
        <p:nvSpPr>
          <p:cNvPr id="368" name="Google Shape;368;p29"/>
          <p:cNvSpPr txBox="1"/>
          <p:nvPr>
            <p:ph idx="1" type="body"/>
          </p:nvPr>
        </p:nvSpPr>
        <p:spPr>
          <a:xfrm>
            <a:off x="1152940" y="1669774"/>
            <a:ext cx="8534399" cy="4481644"/>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Clr>
                <a:srgbClr val="B71E42"/>
              </a:buClr>
              <a:buSzPts val="2000"/>
              <a:buNone/>
            </a:pPr>
            <a:r>
              <a:rPr b="1" lang="it-IT" sz="2000">
                <a:solidFill>
                  <a:schemeClr val="dk1"/>
                </a:solidFill>
              </a:rPr>
              <a:t>Documents justifying actual number of eligible units for project implementation support</a:t>
            </a:r>
            <a:br>
              <a:rPr b="1" lang="it-IT" sz="2000">
                <a:solidFill>
                  <a:schemeClr val="dk1"/>
                </a:solidFill>
              </a:rPr>
            </a:br>
            <a:endParaRPr b="1" sz="2000">
              <a:solidFill>
                <a:schemeClr val="dk1"/>
              </a:solidFill>
            </a:endParaRPr>
          </a:p>
          <a:p>
            <a:pPr indent="0" lvl="0" marL="0" rtl="0" algn="l">
              <a:lnSpc>
                <a:spcPct val="120000"/>
              </a:lnSpc>
              <a:spcBef>
                <a:spcPts val="1000"/>
              </a:spcBef>
              <a:spcAft>
                <a:spcPts val="0"/>
              </a:spcAft>
              <a:buClr>
                <a:srgbClr val="B71E42"/>
              </a:buClr>
              <a:buSzPts val="2000"/>
              <a:buNone/>
            </a:pPr>
            <a:r>
              <a:rPr b="1" lang="it-IT" sz="2000">
                <a:solidFill>
                  <a:schemeClr val="dk1"/>
                </a:solidFill>
              </a:rPr>
              <a:t>Proof of number of days worked</a:t>
            </a:r>
            <a:r>
              <a:rPr lang="it-IT" sz="2000">
                <a:solidFill>
                  <a:schemeClr val="dk1"/>
                </a:solidFill>
              </a:rPr>
              <a:t>: </a:t>
            </a:r>
            <a:r>
              <a:rPr b="1" lang="it-IT" sz="3200">
                <a:solidFill>
                  <a:srgbClr val="C00000"/>
                </a:solidFill>
              </a:rPr>
              <a:t>Time-sheets</a:t>
            </a:r>
            <a:r>
              <a:rPr lang="it-IT" sz="2000">
                <a:solidFill>
                  <a:srgbClr val="C00000"/>
                </a:solidFill>
              </a:rPr>
              <a:t>.</a:t>
            </a:r>
            <a:r>
              <a:rPr lang="it-IT" sz="2000">
                <a:solidFill>
                  <a:schemeClr val="dk1"/>
                </a:solidFill>
              </a:rPr>
              <a:t> </a:t>
            </a:r>
            <a:endParaRPr sz="2000">
              <a:solidFill>
                <a:schemeClr val="dk1"/>
              </a:solidFill>
            </a:endParaRPr>
          </a:p>
          <a:p>
            <a:pPr indent="-342900" lvl="0" marL="457200" rtl="0" algn="l">
              <a:lnSpc>
                <a:spcPct val="120000"/>
              </a:lnSpc>
              <a:spcBef>
                <a:spcPts val="1000"/>
              </a:spcBef>
              <a:spcAft>
                <a:spcPts val="0"/>
              </a:spcAft>
              <a:buClr>
                <a:srgbClr val="B71E42"/>
              </a:buClr>
              <a:buSzPts val="2000"/>
              <a:buFont typeface="Arial"/>
              <a:buChar char="•"/>
            </a:pPr>
            <a:r>
              <a:rPr lang="it-IT" sz="2000" u="sng">
                <a:solidFill>
                  <a:schemeClr val="dk1"/>
                </a:solidFill>
              </a:rPr>
              <a:t>On request or in case of audit</a:t>
            </a:r>
            <a:r>
              <a:rPr lang="it-IT" sz="2000">
                <a:solidFill>
                  <a:schemeClr val="dk1"/>
                </a:solidFill>
              </a:rPr>
              <a:t> the partners must be able to present extracts of the analytical accounts (</a:t>
            </a:r>
            <a:r>
              <a:rPr b="1" lang="it-IT" sz="2000">
                <a:solidFill>
                  <a:schemeClr val="dk1"/>
                </a:solidFill>
              </a:rPr>
              <a:t>Focus 4: Internal time-sheet system</a:t>
            </a:r>
            <a:r>
              <a:rPr lang="it-IT" sz="2000">
                <a:solidFill>
                  <a:schemeClr val="dk1"/>
                </a:solidFill>
              </a:rPr>
              <a:t>) showing the actual time dedicated to the SAFETY project: this is important for the organizations participating in several projects to avoid double funding.</a:t>
            </a:r>
            <a:endParaRPr sz="2000" u="sng">
              <a:solidFill>
                <a:schemeClr val="dk1"/>
              </a:solidFill>
            </a:endParaRPr>
          </a:p>
          <a:p>
            <a:pPr indent="-251459" lvl="0" marL="342900" rtl="0" algn="l">
              <a:spcBef>
                <a:spcPts val="1000"/>
              </a:spcBef>
              <a:spcAft>
                <a:spcPts val="0"/>
              </a:spcAft>
              <a:buSzPts val="1440"/>
              <a:buNone/>
            </a:pPr>
            <a:r>
              <a:t/>
            </a:r>
            <a:endParaRPr/>
          </a:p>
        </p:txBody>
      </p:sp>
      <p:sp>
        <p:nvSpPr>
          <p:cNvPr id="369" name="Google Shape;369;p29"/>
          <p:cNvSpPr/>
          <p:nvPr/>
        </p:nvSpPr>
        <p:spPr>
          <a:xfrm>
            <a:off x="220134" y="1926986"/>
            <a:ext cx="826788" cy="272875"/>
          </a:xfrm>
          <a:prstGeom prst="rightArrow">
            <a:avLst>
              <a:gd fmla="val 50000" name="adj1"/>
              <a:gd fmla="val 50000" name="adj2"/>
            </a:avLst>
          </a:prstGeom>
          <a:solidFill>
            <a:srgbClr val="C00000"/>
          </a:solidFill>
          <a:ln cap="rnd" cmpd="sng" w="19050">
            <a:solidFill>
              <a:schemeClr val="accent4"/>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rebuchet MS"/>
              <a:ea typeface="Trebuchet MS"/>
              <a:cs typeface="Trebuchet MS"/>
              <a:sym typeface="Trebuchet MS"/>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3" name="Shape 373"/>
        <p:cNvGrpSpPr/>
        <p:nvPr/>
      </p:nvGrpSpPr>
      <p:grpSpPr>
        <a:xfrm>
          <a:off x="0" y="0"/>
          <a:ext cx="0" cy="0"/>
          <a:chOff x="0" y="0"/>
          <a:chExt cx="0" cy="0"/>
        </a:xfrm>
      </p:grpSpPr>
      <p:sp>
        <p:nvSpPr>
          <p:cNvPr id="374" name="Google Shape;374;p30"/>
          <p:cNvSpPr txBox="1"/>
          <p:nvPr/>
        </p:nvSpPr>
        <p:spPr>
          <a:xfrm>
            <a:off x="2135981" y="154633"/>
            <a:ext cx="7920037" cy="554038"/>
          </a:xfrm>
          <a:prstGeom prst="rect">
            <a:avLst/>
          </a:prstGeom>
          <a:solidFill>
            <a:srgbClr val="D9F4C9">
              <a:alpha val="98823"/>
            </a:srgbClr>
          </a:solidFill>
          <a:ln cap="flat" cmpd="sng" w="9525">
            <a:solidFill>
              <a:srgbClr val="C0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it-IT" sz="3000">
                <a:solidFill>
                  <a:srgbClr val="C00000"/>
                </a:solidFill>
                <a:latin typeface="Trebuchet MS"/>
                <a:ea typeface="Trebuchet MS"/>
                <a:cs typeface="Trebuchet MS"/>
                <a:sym typeface="Trebuchet MS"/>
              </a:rPr>
              <a:t>Time-sheets template</a:t>
            </a:r>
            <a:endParaRPr b="1" sz="3000">
              <a:solidFill>
                <a:srgbClr val="C00000"/>
              </a:solidFill>
              <a:latin typeface="Trebuchet MS"/>
              <a:ea typeface="Trebuchet MS"/>
              <a:cs typeface="Trebuchet MS"/>
              <a:sym typeface="Trebuchet MS"/>
            </a:endParaRPr>
          </a:p>
        </p:txBody>
      </p:sp>
      <p:sp>
        <p:nvSpPr>
          <p:cNvPr id="375" name="Google Shape;375;p30"/>
          <p:cNvSpPr txBox="1"/>
          <p:nvPr/>
        </p:nvSpPr>
        <p:spPr>
          <a:xfrm>
            <a:off x="1114868" y="4864946"/>
            <a:ext cx="9337629" cy="156966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it-IT" sz="1600">
                <a:solidFill>
                  <a:srgbClr val="000000"/>
                </a:solidFill>
                <a:latin typeface="Trebuchet MS"/>
                <a:ea typeface="Trebuchet MS"/>
                <a:cs typeface="Trebuchet MS"/>
                <a:sym typeface="Trebuchet MS"/>
              </a:rPr>
              <a:t>Number of working hours per day</a:t>
            </a:r>
            <a:r>
              <a:rPr lang="it-IT" sz="1600">
                <a:solidFill>
                  <a:srgbClr val="000000"/>
                </a:solidFill>
                <a:latin typeface="Trebuchet MS"/>
                <a:ea typeface="Trebuchet MS"/>
                <a:cs typeface="Trebuchet MS"/>
                <a:sym typeface="Trebuchet MS"/>
              </a:rPr>
              <a:t>: it is related to the number of hours established by the </a:t>
            </a:r>
            <a:r>
              <a:rPr b="1" lang="it-IT" sz="1600">
                <a:solidFill>
                  <a:srgbClr val="000000"/>
                </a:solidFill>
                <a:latin typeface="Trebuchet MS"/>
                <a:ea typeface="Trebuchet MS"/>
                <a:cs typeface="Trebuchet MS"/>
                <a:sym typeface="Trebuchet MS"/>
              </a:rPr>
              <a:t>national collective agreement </a:t>
            </a:r>
            <a:r>
              <a:rPr lang="it-IT" sz="1600">
                <a:solidFill>
                  <a:srgbClr val="000000"/>
                </a:solidFill>
                <a:latin typeface="Trebuchet MS"/>
                <a:ea typeface="Trebuchet MS"/>
                <a:cs typeface="Trebuchet MS"/>
                <a:sym typeface="Trebuchet MS"/>
              </a:rPr>
              <a:t>adopted by the organization for the individual contract of the workers.</a:t>
            </a:r>
            <a:endParaRPr sz="1600">
              <a:solidFill>
                <a:srgbClr val="000000"/>
              </a:solidFill>
              <a:latin typeface="Trebuchet MS"/>
              <a:ea typeface="Trebuchet MS"/>
              <a:cs typeface="Trebuchet MS"/>
              <a:sym typeface="Trebuchet MS"/>
            </a:endParaRPr>
          </a:p>
          <a:p>
            <a:pPr indent="0" lvl="0" marL="0" marR="0" rtl="0" algn="l">
              <a:spcBef>
                <a:spcPts val="0"/>
              </a:spcBef>
              <a:spcAft>
                <a:spcPts val="0"/>
              </a:spcAft>
              <a:buNone/>
            </a:pPr>
            <a:r>
              <a:t/>
            </a:r>
            <a:endParaRPr sz="1600">
              <a:solidFill>
                <a:srgbClr val="000000"/>
              </a:solidFill>
              <a:latin typeface="Trebuchet MS"/>
              <a:ea typeface="Trebuchet MS"/>
              <a:cs typeface="Trebuchet MS"/>
              <a:sym typeface="Trebuchet MS"/>
            </a:endParaRPr>
          </a:p>
          <a:p>
            <a:pPr indent="0" lvl="0" marL="0" marR="0" rtl="0" algn="ctr">
              <a:spcBef>
                <a:spcPts val="0"/>
              </a:spcBef>
              <a:spcAft>
                <a:spcPts val="0"/>
              </a:spcAft>
              <a:buNone/>
            </a:pPr>
            <a:r>
              <a:rPr lang="it-IT" sz="1600">
                <a:solidFill>
                  <a:srgbClr val="000000"/>
                </a:solidFill>
                <a:latin typeface="Trebuchet MS"/>
                <a:ea typeface="Trebuchet MS"/>
                <a:cs typeface="Trebuchet MS"/>
                <a:sym typeface="Trebuchet MS"/>
              </a:rPr>
              <a:t>The excel file automatically calculates the </a:t>
            </a:r>
            <a:r>
              <a:rPr b="1" lang="it-IT" sz="1600">
                <a:solidFill>
                  <a:srgbClr val="000000"/>
                </a:solidFill>
                <a:latin typeface="Trebuchet MS"/>
                <a:ea typeface="Trebuchet MS"/>
                <a:cs typeface="Trebuchet MS"/>
                <a:sym typeface="Trebuchet MS"/>
              </a:rPr>
              <a:t>equivalent number of working days according to the number of hours worked on the project</a:t>
            </a:r>
            <a:r>
              <a:rPr lang="it-IT" sz="1600">
                <a:solidFill>
                  <a:srgbClr val="000000"/>
                </a:solidFill>
                <a:latin typeface="Trebuchet MS"/>
                <a:ea typeface="Trebuchet MS"/>
                <a:cs typeface="Trebuchet MS"/>
                <a:sym typeface="Trebuchet MS"/>
              </a:rPr>
              <a:t> (total number of hours worked divided by the total number of working hours per day – collective agreement)</a:t>
            </a:r>
            <a:endParaRPr sz="1600">
              <a:solidFill>
                <a:srgbClr val="000000"/>
              </a:solidFill>
              <a:latin typeface="Trebuchet MS"/>
              <a:ea typeface="Trebuchet MS"/>
              <a:cs typeface="Trebuchet MS"/>
              <a:sym typeface="Trebuchet MS"/>
            </a:endParaRPr>
          </a:p>
        </p:txBody>
      </p:sp>
      <p:pic>
        <p:nvPicPr>
          <p:cNvPr id="376" name="Google Shape;376;p30"/>
          <p:cNvPicPr preferRelativeResize="0"/>
          <p:nvPr/>
        </p:nvPicPr>
        <p:blipFill rotWithShape="1">
          <a:blip r:embed="rId3">
            <a:alphaModFix/>
          </a:blip>
          <a:srcRect b="0" l="0" r="0" t="0"/>
          <a:stretch/>
        </p:blipFill>
        <p:spPr>
          <a:xfrm>
            <a:off x="749011" y="800846"/>
            <a:ext cx="10306050" cy="3971925"/>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0" name="Shape 380"/>
        <p:cNvGrpSpPr/>
        <p:nvPr/>
      </p:nvGrpSpPr>
      <p:grpSpPr>
        <a:xfrm>
          <a:off x="0" y="0"/>
          <a:ext cx="0" cy="0"/>
          <a:chOff x="0" y="0"/>
          <a:chExt cx="0" cy="0"/>
        </a:xfrm>
      </p:grpSpPr>
      <p:sp>
        <p:nvSpPr>
          <p:cNvPr id="381" name="Google Shape;381;p31"/>
          <p:cNvSpPr txBox="1"/>
          <p:nvPr/>
        </p:nvSpPr>
        <p:spPr>
          <a:xfrm>
            <a:off x="1380607" y="380897"/>
            <a:ext cx="7920037" cy="708025"/>
          </a:xfrm>
          <a:prstGeom prst="rect">
            <a:avLst/>
          </a:prstGeom>
          <a:solidFill>
            <a:srgbClr val="D9F4C9"/>
          </a:solidFill>
          <a:ln cap="flat" cmpd="sng" w="9525">
            <a:solidFill>
              <a:srgbClr val="C0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it-IT" sz="4000">
                <a:solidFill>
                  <a:srgbClr val="C00000"/>
                </a:solidFill>
                <a:latin typeface="Trebuchet MS"/>
                <a:ea typeface="Trebuchet MS"/>
                <a:cs typeface="Trebuchet MS"/>
                <a:sym typeface="Trebuchet MS"/>
              </a:rPr>
              <a:t>Reporting process</a:t>
            </a:r>
            <a:endParaRPr b="1" sz="4000">
              <a:solidFill>
                <a:srgbClr val="C00000"/>
              </a:solidFill>
              <a:latin typeface="Trebuchet MS"/>
              <a:ea typeface="Trebuchet MS"/>
              <a:cs typeface="Trebuchet MS"/>
              <a:sym typeface="Trebuchet MS"/>
            </a:endParaRPr>
          </a:p>
        </p:txBody>
      </p:sp>
      <p:sp>
        <p:nvSpPr>
          <p:cNvPr id="382" name="Google Shape;382;p31"/>
          <p:cNvSpPr txBox="1"/>
          <p:nvPr/>
        </p:nvSpPr>
        <p:spPr>
          <a:xfrm>
            <a:off x="1034425" y="1173421"/>
            <a:ext cx="9502946" cy="63094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it-IT" sz="2000">
                <a:solidFill>
                  <a:schemeClr val="dk1"/>
                </a:solidFill>
                <a:latin typeface="Trebuchet MS"/>
                <a:ea typeface="Trebuchet MS"/>
                <a:cs typeface="Trebuchet MS"/>
                <a:sym typeface="Trebuchet MS"/>
              </a:rPr>
              <a:t>Partners must provide on a </a:t>
            </a:r>
            <a:r>
              <a:rPr b="1" lang="it-IT" sz="2000">
                <a:solidFill>
                  <a:srgbClr val="FF0000"/>
                </a:solidFill>
                <a:latin typeface="Trebuchet MS"/>
                <a:ea typeface="Trebuchet MS"/>
                <a:cs typeface="Trebuchet MS"/>
                <a:sym typeface="Trebuchet MS"/>
              </a:rPr>
              <a:t>quarterly basis </a:t>
            </a:r>
            <a:r>
              <a:rPr lang="it-IT" sz="2000">
                <a:solidFill>
                  <a:schemeClr val="dk1"/>
                </a:solidFill>
                <a:latin typeface="Trebuchet MS"/>
                <a:ea typeface="Trebuchet MS"/>
                <a:cs typeface="Trebuchet MS"/>
                <a:sym typeface="Trebuchet MS"/>
              </a:rPr>
              <a:t>the </a:t>
            </a:r>
            <a:r>
              <a:rPr b="1" lang="it-IT" sz="2000">
                <a:solidFill>
                  <a:schemeClr val="dk1"/>
                </a:solidFill>
                <a:latin typeface="Trebuchet MS"/>
                <a:ea typeface="Trebuchet MS"/>
                <a:cs typeface="Trebuchet MS"/>
                <a:sym typeface="Trebuchet MS"/>
              </a:rPr>
              <a:t>time-sheets</a:t>
            </a:r>
            <a:r>
              <a:rPr lang="it-IT" sz="2000">
                <a:solidFill>
                  <a:schemeClr val="dk1"/>
                </a:solidFill>
                <a:latin typeface="Trebuchet MS"/>
                <a:ea typeface="Trebuchet MS"/>
                <a:cs typeface="Trebuchet MS"/>
                <a:sym typeface="Trebuchet MS"/>
              </a:rPr>
              <a:t> (1) and </a:t>
            </a:r>
            <a:r>
              <a:rPr b="1" lang="it-IT" sz="2000">
                <a:solidFill>
                  <a:schemeClr val="dk1"/>
                </a:solidFill>
                <a:latin typeface="Trebuchet MS"/>
                <a:ea typeface="Trebuchet MS"/>
                <a:cs typeface="Trebuchet MS"/>
                <a:sym typeface="Trebuchet MS"/>
              </a:rPr>
              <a:t>supporting documents</a:t>
            </a:r>
            <a:r>
              <a:rPr lang="it-IT" sz="2000">
                <a:solidFill>
                  <a:schemeClr val="dk1"/>
                </a:solidFill>
                <a:latin typeface="Trebuchet MS"/>
                <a:ea typeface="Trebuchet MS"/>
                <a:cs typeface="Trebuchet MS"/>
                <a:sym typeface="Trebuchet MS"/>
              </a:rPr>
              <a:t> (2 and 3). </a:t>
            </a:r>
            <a:endParaRPr sz="2000">
              <a:solidFill>
                <a:schemeClr val="dk1"/>
              </a:solidFill>
              <a:latin typeface="Trebuchet MS"/>
              <a:ea typeface="Trebuchet MS"/>
              <a:cs typeface="Trebuchet MS"/>
              <a:sym typeface="Trebuchet MS"/>
            </a:endParaRPr>
          </a:p>
          <a:p>
            <a:pPr indent="-514350" lvl="0" marL="514350" marR="0" rtl="0" algn="l">
              <a:spcBef>
                <a:spcPts val="0"/>
              </a:spcBef>
              <a:spcAft>
                <a:spcPts val="0"/>
              </a:spcAft>
              <a:buClr>
                <a:srgbClr val="FF0000"/>
              </a:buClr>
              <a:buSzPts val="2000"/>
              <a:buFont typeface="Trebuchet MS"/>
              <a:buAutoNum type="arabicPeriod"/>
            </a:pPr>
            <a:r>
              <a:rPr b="1" lang="it-IT" sz="2000">
                <a:solidFill>
                  <a:srgbClr val="FF0000"/>
                </a:solidFill>
                <a:latin typeface="Trebuchet MS"/>
                <a:ea typeface="Trebuchet MS"/>
                <a:cs typeface="Trebuchet MS"/>
                <a:sym typeface="Trebuchet MS"/>
              </a:rPr>
              <a:t>Sending the timesheets in .xls format to UNIFG and ValueDo</a:t>
            </a:r>
            <a:r>
              <a:rPr b="1" lang="it-IT" sz="2000">
                <a:solidFill>
                  <a:schemeClr val="dk1"/>
                </a:solidFill>
                <a:latin typeface="Trebuchet MS"/>
                <a:ea typeface="Trebuchet MS"/>
                <a:cs typeface="Trebuchet MS"/>
                <a:sym typeface="Trebuchet MS"/>
              </a:rPr>
              <a:t> </a:t>
            </a:r>
            <a:r>
              <a:rPr lang="it-IT" sz="2000">
                <a:solidFill>
                  <a:schemeClr val="dk1"/>
                </a:solidFill>
                <a:latin typeface="Trebuchet MS"/>
                <a:ea typeface="Trebuchet MS"/>
                <a:cs typeface="Trebuchet MS"/>
                <a:sym typeface="Trebuchet MS"/>
              </a:rPr>
              <a:t>Valuedo to check the timesheets under a formal point of view and 	provide the partners with feedback and possible corrective actions;</a:t>
            </a:r>
            <a:endParaRPr sz="2000">
              <a:solidFill>
                <a:schemeClr val="dk1"/>
              </a:solidFill>
              <a:latin typeface="Trebuchet MS"/>
              <a:ea typeface="Trebuchet MS"/>
              <a:cs typeface="Trebuchet MS"/>
              <a:sym typeface="Trebuchet MS"/>
            </a:endParaRPr>
          </a:p>
          <a:p>
            <a:pPr indent="-514350" lvl="0" marL="514350" marR="0" rtl="0" algn="l">
              <a:spcBef>
                <a:spcPts val="0"/>
              </a:spcBef>
              <a:spcAft>
                <a:spcPts val="0"/>
              </a:spcAft>
              <a:buClr>
                <a:srgbClr val="FF0000"/>
              </a:buClr>
              <a:buSzPts val="2000"/>
              <a:buFont typeface="Trebuchet MS"/>
              <a:buAutoNum type="arabicPeriod"/>
            </a:pPr>
            <a:r>
              <a:rPr b="1" lang="it-IT" sz="2000">
                <a:solidFill>
                  <a:srgbClr val="FF0000"/>
                </a:solidFill>
                <a:latin typeface="Trebuchet MS"/>
                <a:ea typeface="Trebuchet MS"/>
                <a:cs typeface="Trebuchet MS"/>
                <a:sym typeface="Trebuchet MS"/>
              </a:rPr>
              <a:t>Sending the scanned copies of the final/revised version of the timesheets </a:t>
            </a:r>
            <a:r>
              <a:rPr lang="it-IT" sz="2000">
                <a:solidFill>
                  <a:schemeClr val="dk1"/>
                </a:solidFill>
                <a:latin typeface="Trebuchet MS"/>
                <a:ea typeface="Trebuchet MS"/>
                <a:cs typeface="Trebuchet MS"/>
                <a:sym typeface="Trebuchet MS"/>
              </a:rPr>
              <a:t>signed by both the worker and the Project Manager/Administrative responsible to UNIFG and Valuedo</a:t>
            </a:r>
            <a:r>
              <a:rPr b="1" lang="it-IT" sz="2000">
                <a:solidFill>
                  <a:schemeClr val="dk1"/>
                </a:solidFill>
                <a:latin typeface="Trebuchet MS"/>
                <a:ea typeface="Trebuchet MS"/>
                <a:cs typeface="Trebuchet MS"/>
                <a:sym typeface="Trebuchet MS"/>
              </a:rPr>
              <a:t>. </a:t>
            </a:r>
            <a:endParaRPr/>
          </a:p>
          <a:p>
            <a:pPr indent="0" lvl="0" marL="0" marR="0" rtl="0" algn="l">
              <a:spcBef>
                <a:spcPts val="0"/>
              </a:spcBef>
              <a:spcAft>
                <a:spcPts val="0"/>
              </a:spcAft>
              <a:buNone/>
            </a:pPr>
            <a:r>
              <a:rPr lang="it-IT" sz="2000">
                <a:solidFill>
                  <a:schemeClr val="dk1"/>
                </a:solidFill>
                <a:latin typeface="Trebuchet MS"/>
                <a:ea typeface="Trebuchet MS"/>
                <a:cs typeface="Trebuchet MS"/>
                <a:sym typeface="Trebuchet MS"/>
              </a:rPr>
              <a:t>	🡪 ValueDo to upload them in Gdrive (Management; Time-sheet 	partners)</a:t>
            </a:r>
            <a:endParaRPr sz="2000">
              <a:solidFill>
                <a:schemeClr val="dk1"/>
              </a:solidFill>
              <a:latin typeface="Trebuchet MS"/>
              <a:ea typeface="Trebuchet MS"/>
              <a:cs typeface="Trebuchet MS"/>
              <a:sym typeface="Trebuchet MS"/>
            </a:endParaRPr>
          </a:p>
          <a:p>
            <a:pPr indent="-457200" lvl="0" marL="457200" marR="0" rtl="0" algn="l">
              <a:spcBef>
                <a:spcPts val="0"/>
              </a:spcBef>
              <a:spcAft>
                <a:spcPts val="0"/>
              </a:spcAft>
              <a:buClr>
                <a:srgbClr val="FF0000"/>
              </a:buClr>
              <a:buSzPts val="2000"/>
              <a:buFont typeface="Trebuchet MS"/>
              <a:buAutoNum type="arabicPeriod" startAt="3"/>
            </a:pPr>
            <a:r>
              <a:rPr b="1" lang="it-IT" sz="2000">
                <a:solidFill>
                  <a:srgbClr val="FF0000"/>
                </a:solidFill>
                <a:latin typeface="Trebuchet MS"/>
                <a:ea typeface="Trebuchet MS"/>
                <a:cs typeface="Trebuchet MS"/>
                <a:sym typeface="Trebuchet MS"/>
              </a:rPr>
              <a:t>Sending by email to UNIFG Financial Manager </a:t>
            </a:r>
            <a:r>
              <a:rPr b="1" lang="it-IT" sz="2000">
                <a:solidFill>
                  <a:schemeClr val="dk1"/>
                </a:solidFill>
                <a:latin typeface="Trebuchet MS"/>
                <a:ea typeface="Trebuchet MS"/>
                <a:cs typeface="Trebuchet MS"/>
                <a:sym typeface="Trebuchet MS"/>
              </a:rPr>
              <a:t>(fedele.colantuono@unifg.it):</a:t>
            </a:r>
            <a:r>
              <a:rPr b="1" lang="it-IT" sz="2000">
                <a:solidFill>
                  <a:srgbClr val="FF0000"/>
                </a:solidFill>
                <a:latin typeface="Trebuchet MS"/>
                <a:ea typeface="Trebuchet MS"/>
                <a:cs typeface="Trebuchet MS"/>
                <a:sym typeface="Trebuchet MS"/>
              </a:rPr>
              <a:t> </a:t>
            </a:r>
            <a:endParaRPr/>
          </a:p>
          <a:p>
            <a:pPr indent="0" lvl="0" marL="0" marR="0" rtl="0" algn="l">
              <a:spcBef>
                <a:spcPts val="0"/>
              </a:spcBef>
              <a:spcAft>
                <a:spcPts val="0"/>
              </a:spcAft>
              <a:buNone/>
            </a:pPr>
            <a:r>
              <a:rPr b="1" lang="it-IT" sz="2000">
                <a:solidFill>
                  <a:schemeClr val="dk1"/>
                </a:solidFill>
                <a:latin typeface="Trebuchet MS"/>
                <a:ea typeface="Trebuchet MS"/>
                <a:cs typeface="Trebuchet MS"/>
                <a:sym typeface="Trebuchet MS"/>
              </a:rPr>
              <a:t>	</a:t>
            </a:r>
            <a:r>
              <a:rPr lang="it-IT" sz="2000">
                <a:solidFill>
                  <a:schemeClr val="dk1"/>
                </a:solidFill>
                <a:latin typeface="Trebuchet MS"/>
                <a:ea typeface="Trebuchet MS"/>
                <a:cs typeface="Trebuchet MS"/>
                <a:sym typeface="Trebuchet MS"/>
              </a:rPr>
              <a:t>- Scanned copy of the supporting documents </a:t>
            </a:r>
            <a:endParaRPr/>
          </a:p>
          <a:p>
            <a:pPr indent="0" lvl="0" marL="0" marR="0" rtl="0" algn="l">
              <a:spcBef>
                <a:spcPts val="0"/>
              </a:spcBef>
              <a:spcAft>
                <a:spcPts val="0"/>
              </a:spcAft>
              <a:buNone/>
            </a:pPr>
            <a:r>
              <a:t/>
            </a:r>
            <a:endParaRPr b="1" sz="2000">
              <a:solidFill>
                <a:schemeClr val="dk1"/>
              </a:solidFill>
              <a:latin typeface="Trebuchet MS"/>
              <a:ea typeface="Trebuchet MS"/>
              <a:cs typeface="Trebuchet MS"/>
              <a:sym typeface="Trebuchet MS"/>
            </a:endParaRPr>
          </a:p>
          <a:p>
            <a:pPr indent="0" lvl="0" marL="0" marR="0" rtl="0" algn="l">
              <a:spcBef>
                <a:spcPts val="0"/>
              </a:spcBef>
              <a:spcAft>
                <a:spcPts val="0"/>
              </a:spcAft>
              <a:buNone/>
            </a:pPr>
            <a:r>
              <a:rPr b="1" lang="it-IT" sz="2000">
                <a:solidFill>
                  <a:srgbClr val="FF0000"/>
                </a:solidFill>
                <a:latin typeface="Trebuchet MS"/>
                <a:ea typeface="Trebuchet MS"/>
                <a:cs typeface="Trebuchet MS"/>
                <a:sym typeface="Trebuchet MS"/>
              </a:rPr>
              <a:t>EVERY SIX MONTHS</a:t>
            </a:r>
            <a:r>
              <a:rPr lang="it-IT" sz="2000">
                <a:solidFill>
                  <a:schemeClr val="dk1"/>
                </a:solidFill>
                <a:latin typeface="Trebuchet MS"/>
                <a:ea typeface="Trebuchet MS"/>
                <a:cs typeface="Trebuchet MS"/>
                <a:sym typeface="Trebuchet MS"/>
              </a:rPr>
              <a:t>: Sending by mail the </a:t>
            </a:r>
            <a:r>
              <a:rPr b="1" lang="it-IT" sz="2000">
                <a:solidFill>
                  <a:schemeClr val="dk1"/>
                </a:solidFill>
                <a:latin typeface="Trebuchet MS"/>
                <a:ea typeface="Trebuchet MS"/>
                <a:cs typeface="Trebuchet MS"/>
                <a:sym typeface="Trebuchet MS"/>
              </a:rPr>
              <a:t>certified copies </a:t>
            </a:r>
            <a:r>
              <a:rPr lang="it-IT" sz="2000">
                <a:solidFill>
                  <a:schemeClr val="dk1"/>
                </a:solidFill>
                <a:latin typeface="Trebuchet MS"/>
                <a:ea typeface="Trebuchet MS"/>
                <a:cs typeface="Trebuchet MS"/>
                <a:sym typeface="Trebuchet MS"/>
              </a:rPr>
              <a:t>of the time-sheets: </a:t>
            </a:r>
            <a:endParaRPr/>
          </a:p>
          <a:p>
            <a:pPr indent="-285750" lvl="3" marL="1657350" marR="0" rtl="0" algn="l">
              <a:spcBef>
                <a:spcPts val="0"/>
              </a:spcBef>
              <a:spcAft>
                <a:spcPts val="0"/>
              </a:spcAft>
              <a:buClr>
                <a:schemeClr val="dk1"/>
              </a:buClr>
              <a:buSzPts val="1600"/>
              <a:buFont typeface="Arial"/>
              <a:buChar char="•"/>
            </a:pPr>
            <a:r>
              <a:rPr b="0" i="0" lang="it-IT" sz="1600" u="none" cap="none" strike="noStrike">
                <a:solidFill>
                  <a:schemeClr val="dk1"/>
                </a:solidFill>
                <a:latin typeface="Trebuchet MS"/>
                <a:ea typeface="Trebuchet MS"/>
                <a:cs typeface="Trebuchet MS"/>
                <a:sym typeface="Trebuchet MS"/>
              </a:rPr>
              <a:t>Writing 'Certified to be a true copy of the original seen by me' on the document;</a:t>
            </a:r>
            <a:endParaRPr/>
          </a:p>
          <a:p>
            <a:pPr indent="-285750" lvl="3" marL="1657350" marR="0" rtl="0" algn="l">
              <a:spcBef>
                <a:spcPts val="0"/>
              </a:spcBef>
              <a:spcAft>
                <a:spcPts val="0"/>
              </a:spcAft>
              <a:buClr>
                <a:schemeClr val="dk1"/>
              </a:buClr>
              <a:buSzPts val="1600"/>
              <a:buFont typeface="Arial"/>
              <a:buChar char="•"/>
            </a:pPr>
            <a:r>
              <a:rPr b="0" i="0" lang="it-IT" sz="1600" u="none" cap="none" strike="noStrike">
                <a:solidFill>
                  <a:schemeClr val="dk1"/>
                </a:solidFill>
                <a:latin typeface="Trebuchet MS"/>
                <a:ea typeface="Trebuchet MS"/>
                <a:cs typeface="Trebuchet MS"/>
                <a:sym typeface="Trebuchet MS"/>
              </a:rPr>
              <a:t>Signing and dating it;</a:t>
            </a:r>
            <a:endParaRPr/>
          </a:p>
          <a:p>
            <a:pPr indent="-285750" lvl="3" marL="1657350" marR="0" rtl="0" algn="l">
              <a:spcBef>
                <a:spcPts val="0"/>
              </a:spcBef>
              <a:spcAft>
                <a:spcPts val="0"/>
              </a:spcAft>
              <a:buClr>
                <a:schemeClr val="dk1"/>
              </a:buClr>
              <a:buSzPts val="1600"/>
              <a:buFont typeface="Arial"/>
              <a:buChar char="•"/>
            </a:pPr>
            <a:r>
              <a:rPr b="0" i="0" lang="it-IT" sz="1600" u="none" cap="none" strike="noStrike">
                <a:solidFill>
                  <a:schemeClr val="dk1"/>
                </a:solidFill>
                <a:latin typeface="Trebuchet MS"/>
                <a:ea typeface="Trebuchet MS"/>
                <a:cs typeface="Trebuchet MS"/>
                <a:sym typeface="Trebuchet MS"/>
              </a:rPr>
              <a:t>Writing the name under the signature</a:t>
            </a:r>
            <a:endParaRPr/>
          </a:p>
          <a:p>
            <a:pPr indent="0" lvl="0" marL="0" marR="0" rtl="0" algn="l">
              <a:spcBef>
                <a:spcPts val="0"/>
              </a:spcBef>
              <a:spcAft>
                <a:spcPts val="0"/>
              </a:spcAft>
              <a:buNone/>
            </a:pPr>
            <a:r>
              <a:rPr b="1" lang="it-IT" sz="2000">
                <a:solidFill>
                  <a:schemeClr val="dk1"/>
                </a:solidFill>
                <a:latin typeface="Trebuchet MS"/>
                <a:ea typeface="Trebuchet MS"/>
                <a:cs typeface="Trebuchet MS"/>
                <a:sym typeface="Trebuchet MS"/>
              </a:rPr>
              <a:t>	</a:t>
            </a:r>
            <a:r>
              <a:rPr b="1" lang="it-IT" sz="1400">
                <a:solidFill>
                  <a:schemeClr val="accent5"/>
                </a:solidFill>
                <a:latin typeface="Trebuchet MS"/>
                <a:ea typeface="Trebuchet MS"/>
                <a:cs typeface="Trebuchet MS"/>
                <a:sym typeface="Trebuchet MS"/>
              </a:rPr>
              <a:t>To the following address: </a:t>
            </a:r>
            <a:r>
              <a:rPr b="1" lang="it-IT" sz="3200">
                <a:solidFill>
                  <a:schemeClr val="accent5"/>
                </a:solidFill>
                <a:latin typeface="Trebuchet MS"/>
                <a:ea typeface="Trebuchet MS"/>
                <a:cs typeface="Trebuchet MS"/>
                <a:sym typeface="Trebuchet MS"/>
              </a:rPr>
              <a:t>@ dipartimento Fedele</a:t>
            </a:r>
            <a:endParaRPr/>
          </a:p>
          <a:p>
            <a:pPr indent="0" lvl="0" marL="0" marR="0" rtl="0" algn="l">
              <a:spcBef>
                <a:spcPts val="0"/>
              </a:spcBef>
              <a:spcAft>
                <a:spcPts val="0"/>
              </a:spcAft>
              <a:buNone/>
            </a:pPr>
            <a:r>
              <a:t/>
            </a:r>
            <a:endParaRPr b="1" sz="4400">
              <a:solidFill>
                <a:schemeClr val="accent5"/>
              </a:solidFill>
              <a:latin typeface="Candara"/>
              <a:ea typeface="Candara"/>
              <a:cs typeface="Candara"/>
              <a:sym typeface="Candara"/>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6" name="Shape 386"/>
        <p:cNvGrpSpPr/>
        <p:nvPr/>
      </p:nvGrpSpPr>
      <p:grpSpPr>
        <a:xfrm>
          <a:off x="0" y="0"/>
          <a:ext cx="0" cy="0"/>
          <a:chOff x="0" y="0"/>
          <a:chExt cx="0" cy="0"/>
        </a:xfrm>
      </p:grpSpPr>
      <p:sp>
        <p:nvSpPr>
          <p:cNvPr id="387" name="Google Shape;387;p32"/>
          <p:cNvSpPr txBox="1"/>
          <p:nvPr>
            <p:ph idx="1" type="body"/>
          </p:nvPr>
        </p:nvSpPr>
        <p:spPr>
          <a:xfrm>
            <a:off x="249382" y="1570394"/>
            <a:ext cx="3492303" cy="416207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SzPts val="1600"/>
              <a:buNone/>
            </a:pPr>
            <a:r>
              <a:t/>
            </a:r>
            <a:endParaRPr b="1" sz="2000">
              <a:solidFill>
                <a:schemeClr val="dk1"/>
              </a:solidFill>
            </a:endParaRPr>
          </a:p>
          <a:p>
            <a:pPr indent="0" lvl="0" marL="0" rtl="0" algn="l">
              <a:spcBef>
                <a:spcPts val="1000"/>
              </a:spcBef>
              <a:spcAft>
                <a:spcPts val="0"/>
              </a:spcAft>
              <a:buSzPts val="1600"/>
              <a:buNone/>
            </a:pPr>
            <a:r>
              <a:rPr b="1" lang="it-IT" sz="2000">
                <a:solidFill>
                  <a:schemeClr val="dk1"/>
                </a:solidFill>
              </a:rPr>
              <a:t>In the Partner agreement the partners agreed to follow the proposed process:</a:t>
            </a:r>
            <a:endParaRPr b="1" sz="2000">
              <a:solidFill>
                <a:schemeClr val="dk1"/>
              </a:solidFill>
            </a:endParaRPr>
          </a:p>
          <a:p>
            <a:pPr indent="0" lvl="0" marL="0" rtl="0" algn="l">
              <a:spcBef>
                <a:spcPts val="1000"/>
              </a:spcBef>
              <a:spcAft>
                <a:spcPts val="0"/>
              </a:spcAft>
              <a:buSzPts val="1920"/>
              <a:buNone/>
            </a:pPr>
            <a:r>
              <a:t/>
            </a:r>
            <a:endParaRPr b="1" sz="2400">
              <a:solidFill>
                <a:srgbClr val="000099"/>
              </a:solidFill>
              <a:latin typeface="Candara"/>
              <a:ea typeface="Candara"/>
              <a:cs typeface="Candara"/>
              <a:sym typeface="Candara"/>
            </a:endParaRPr>
          </a:p>
          <a:p>
            <a:pPr indent="0" lvl="0" marL="0" rtl="0" algn="l">
              <a:spcBef>
                <a:spcPts val="1000"/>
              </a:spcBef>
              <a:spcAft>
                <a:spcPts val="0"/>
              </a:spcAft>
              <a:buSzPts val="1920"/>
              <a:buNone/>
            </a:pPr>
            <a:r>
              <a:t/>
            </a:r>
            <a:endParaRPr b="1" sz="2400">
              <a:solidFill>
                <a:srgbClr val="000099"/>
              </a:solidFill>
              <a:latin typeface="Candara"/>
              <a:ea typeface="Candara"/>
              <a:cs typeface="Candara"/>
              <a:sym typeface="Candara"/>
            </a:endParaRPr>
          </a:p>
          <a:p>
            <a:pPr indent="0" lvl="0" marL="0" rtl="0" algn="l">
              <a:spcBef>
                <a:spcPts val="1000"/>
              </a:spcBef>
              <a:spcAft>
                <a:spcPts val="0"/>
              </a:spcAft>
              <a:buSzPts val="1920"/>
              <a:buNone/>
            </a:pPr>
            <a:r>
              <a:t/>
            </a:r>
            <a:endParaRPr b="1" sz="2400">
              <a:solidFill>
                <a:srgbClr val="000099"/>
              </a:solidFill>
              <a:latin typeface="Candara"/>
              <a:ea typeface="Candara"/>
              <a:cs typeface="Candara"/>
              <a:sym typeface="Candara"/>
            </a:endParaRPr>
          </a:p>
          <a:p>
            <a:pPr indent="0" lvl="0" marL="0" rtl="0" algn="l">
              <a:spcBef>
                <a:spcPts val="1000"/>
              </a:spcBef>
              <a:spcAft>
                <a:spcPts val="0"/>
              </a:spcAft>
              <a:buSzPts val="1920"/>
              <a:buNone/>
            </a:pPr>
            <a:r>
              <a:t/>
            </a:r>
            <a:endParaRPr b="1" sz="2400">
              <a:solidFill>
                <a:srgbClr val="000099"/>
              </a:solidFill>
              <a:latin typeface="Candara"/>
              <a:ea typeface="Candara"/>
              <a:cs typeface="Candara"/>
              <a:sym typeface="Candara"/>
            </a:endParaRPr>
          </a:p>
          <a:p>
            <a:pPr indent="0" lvl="0" marL="0" rtl="0" algn="l">
              <a:spcBef>
                <a:spcPts val="1000"/>
              </a:spcBef>
              <a:spcAft>
                <a:spcPts val="0"/>
              </a:spcAft>
              <a:buSzPts val="1920"/>
              <a:buNone/>
            </a:pPr>
            <a:r>
              <a:t/>
            </a:r>
            <a:endParaRPr b="1" sz="2400">
              <a:solidFill>
                <a:srgbClr val="000099"/>
              </a:solidFill>
              <a:latin typeface="Candara"/>
              <a:ea typeface="Candara"/>
              <a:cs typeface="Candara"/>
              <a:sym typeface="Candara"/>
            </a:endParaRPr>
          </a:p>
          <a:p>
            <a:pPr indent="0" lvl="0" marL="0" rtl="0" algn="l">
              <a:spcBef>
                <a:spcPts val="1000"/>
              </a:spcBef>
              <a:spcAft>
                <a:spcPts val="0"/>
              </a:spcAft>
              <a:buSzPts val="1920"/>
              <a:buNone/>
            </a:pPr>
            <a:r>
              <a:t/>
            </a:r>
            <a:endParaRPr b="1" sz="2400">
              <a:solidFill>
                <a:srgbClr val="000099"/>
              </a:solidFill>
              <a:latin typeface="Candara"/>
              <a:ea typeface="Candara"/>
              <a:cs typeface="Candara"/>
              <a:sym typeface="Candara"/>
            </a:endParaRPr>
          </a:p>
          <a:p>
            <a:pPr indent="0" lvl="0" marL="0" rtl="0" algn="ctr">
              <a:spcBef>
                <a:spcPts val="1000"/>
              </a:spcBef>
              <a:spcAft>
                <a:spcPts val="0"/>
              </a:spcAft>
              <a:buSzPts val="1600"/>
              <a:buNone/>
            </a:pPr>
            <a:r>
              <a:t/>
            </a:r>
            <a:endParaRPr sz="2000">
              <a:solidFill>
                <a:srgbClr val="6D91A0"/>
              </a:solidFill>
              <a:latin typeface="Candara"/>
              <a:ea typeface="Candara"/>
              <a:cs typeface="Candara"/>
              <a:sym typeface="Candara"/>
            </a:endParaRPr>
          </a:p>
          <a:p>
            <a:pPr indent="0" lvl="0" marL="0" rtl="0" algn="ctr">
              <a:spcBef>
                <a:spcPts val="0"/>
              </a:spcBef>
              <a:spcAft>
                <a:spcPts val="0"/>
              </a:spcAft>
              <a:buSzPts val="2240"/>
              <a:buNone/>
            </a:pPr>
            <a:r>
              <a:t/>
            </a:r>
            <a:endParaRPr b="1" sz="2800">
              <a:solidFill>
                <a:srgbClr val="6D91A0"/>
              </a:solidFill>
              <a:latin typeface="Candara"/>
              <a:ea typeface="Candara"/>
              <a:cs typeface="Candara"/>
              <a:sym typeface="Candara"/>
            </a:endParaRPr>
          </a:p>
        </p:txBody>
      </p:sp>
      <p:sp>
        <p:nvSpPr>
          <p:cNvPr id="388" name="Google Shape;388;p32"/>
          <p:cNvSpPr txBox="1"/>
          <p:nvPr/>
        </p:nvSpPr>
        <p:spPr>
          <a:xfrm>
            <a:off x="1509712" y="-30955"/>
            <a:ext cx="9158288" cy="707886"/>
          </a:xfrm>
          <a:prstGeom prst="rect">
            <a:avLst/>
          </a:prstGeom>
          <a:solidFill>
            <a:srgbClr val="D9F4C9"/>
          </a:solidFill>
          <a:ln cap="flat" cmpd="sng" w="9525">
            <a:solidFill>
              <a:srgbClr val="C0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it-IT" sz="4000">
                <a:solidFill>
                  <a:srgbClr val="C00000"/>
                </a:solidFill>
                <a:latin typeface="Trebuchet MS"/>
                <a:ea typeface="Trebuchet MS"/>
                <a:cs typeface="Trebuchet MS"/>
                <a:sym typeface="Trebuchet MS"/>
              </a:rPr>
              <a:t>Financial reporting</a:t>
            </a:r>
            <a:endParaRPr/>
          </a:p>
        </p:txBody>
      </p:sp>
      <p:graphicFrame>
        <p:nvGraphicFramePr>
          <p:cNvPr id="389" name="Google Shape;389;p32"/>
          <p:cNvGraphicFramePr/>
          <p:nvPr/>
        </p:nvGraphicFramePr>
        <p:xfrm>
          <a:off x="3680725" y="742193"/>
          <a:ext cx="3000000" cy="3000000"/>
        </p:xfrm>
        <a:graphic>
          <a:graphicData uri="http://schemas.openxmlformats.org/drawingml/2006/table">
            <a:tbl>
              <a:tblPr bandRow="1" firstRow="1">
                <a:noFill/>
                <a:tableStyleId>{BACB1CE8-0E5E-47BC-A746-2DCF5F7D22D8}</a:tableStyleId>
              </a:tblPr>
              <a:tblGrid>
                <a:gridCol w="3393875"/>
                <a:gridCol w="3393875"/>
              </a:tblGrid>
              <a:tr h="328800">
                <a:tc>
                  <a:txBody>
                    <a:bodyPr/>
                    <a:lstStyle/>
                    <a:p>
                      <a:pPr indent="0" lvl="0" marL="0" marR="0" rtl="0" algn="ctr">
                        <a:spcBef>
                          <a:spcPts val="0"/>
                        </a:spcBef>
                        <a:spcAft>
                          <a:spcPts val="0"/>
                        </a:spcAft>
                        <a:buNone/>
                      </a:pPr>
                      <a:r>
                        <a:rPr lang="it-IT" sz="1400" u="none" cap="none" strike="noStrike">
                          <a:latin typeface="Trebuchet MS"/>
                          <a:ea typeface="Trebuchet MS"/>
                          <a:cs typeface="Trebuchet MS"/>
                          <a:sym typeface="Trebuchet MS"/>
                        </a:rPr>
                        <a:t>Deadlines</a:t>
                      </a:r>
                      <a:endParaRPr sz="1400" u="none" cap="none" strike="noStrike">
                        <a:latin typeface="Trebuchet MS"/>
                        <a:ea typeface="Trebuchet MS"/>
                        <a:cs typeface="Trebuchet MS"/>
                        <a:sym typeface="Trebuchet MS"/>
                      </a:endParaRPr>
                    </a:p>
                    <a:p>
                      <a:pPr indent="0" lvl="0" marL="0" marR="0" rtl="0" algn="ctr">
                        <a:spcBef>
                          <a:spcPts val="0"/>
                        </a:spcBef>
                        <a:spcAft>
                          <a:spcPts val="0"/>
                        </a:spcAft>
                        <a:buNone/>
                      </a:pPr>
                      <a:r>
                        <a:t/>
                      </a:r>
                      <a:endParaRPr sz="1400" u="none" cap="none" strike="noStrike">
                        <a:latin typeface="Trebuchet MS"/>
                        <a:ea typeface="Trebuchet MS"/>
                        <a:cs typeface="Trebuchet MS"/>
                        <a:sym typeface="Trebuchet MS"/>
                      </a:endParaRPr>
                    </a:p>
                  </a:txBody>
                  <a:tcPr marT="45725" marB="45725" marR="91450" marL="91450"/>
                </a:tc>
                <a:tc>
                  <a:txBody>
                    <a:bodyPr/>
                    <a:lstStyle/>
                    <a:p>
                      <a:pPr indent="0" lvl="0" marL="0" marR="0" rtl="0" algn="ctr">
                        <a:spcBef>
                          <a:spcPts val="0"/>
                        </a:spcBef>
                        <a:spcAft>
                          <a:spcPts val="0"/>
                        </a:spcAft>
                        <a:buNone/>
                      </a:pPr>
                      <a:r>
                        <a:rPr lang="it-IT" sz="1400" u="none" cap="none" strike="noStrike">
                          <a:latin typeface="Trebuchet MS"/>
                          <a:ea typeface="Trebuchet MS"/>
                          <a:cs typeface="Trebuchet MS"/>
                          <a:sym typeface="Trebuchet MS"/>
                        </a:rPr>
                        <a:t>Reporting Period</a:t>
                      </a:r>
                      <a:endParaRPr sz="1400" u="none" cap="none" strike="noStrike">
                        <a:latin typeface="Trebuchet MS"/>
                        <a:ea typeface="Trebuchet MS"/>
                        <a:cs typeface="Trebuchet MS"/>
                        <a:sym typeface="Trebuchet MS"/>
                      </a:endParaRPr>
                    </a:p>
                    <a:p>
                      <a:pPr indent="0" lvl="0" marL="0" marR="0" rtl="0" algn="ctr">
                        <a:spcBef>
                          <a:spcPts val="0"/>
                        </a:spcBef>
                        <a:spcAft>
                          <a:spcPts val="0"/>
                        </a:spcAft>
                        <a:buNone/>
                      </a:pPr>
                      <a:r>
                        <a:t/>
                      </a:r>
                      <a:endParaRPr sz="1400" u="none" cap="none" strike="noStrike">
                        <a:latin typeface="Trebuchet MS"/>
                        <a:ea typeface="Trebuchet MS"/>
                        <a:cs typeface="Trebuchet MS"/>
                        <a:sym typeface="Trebuchet MS"/>
                      </a:endParaRPr>
                    </a:p>
                  </a:txBody>
                  <a:tcPr marT="45725" marB="45725" marR="91450" marL="91450"/>
                </a:tc>
              </a:tr>
              <a:tr h="243625">
                <a:tc>
                  <a:txBody>
                    <a:bodyPr/>
                    <a:lstStyle/>
                    <a:p>
                      <a:pPr indent="0" lvl="0" marL="0" marR="0" rtl="0" algn="ctr">
                        <a:lnSpc>
                          <a:spcPct val="150000"/>
                        </a:lnSpc>
                        <a:spcBef>
                          <a:spcPts val="0"/>
                        </a:spcBef>
                        <a:spcAft>
                          <a:spcPts val="0"/>
                        </a:spcAft>
                        <a:buNone/>
                      </a:pPr>
                      <a:r>
                        <a:rPr b="0" lang="it-IT" sz="2000" u="none" cap="none" strike="noStrike">
                          <a:solidFill>
                            <a:schemeClr val="dk1"/>
                          </a:solidFill>
                          <a:latin typeface="Trebuchet MS"/>
                          <a:ea typeface="Trebuchet MS"/>
                          <a:cs typeface="Trebuchet MS"/>
                          <a:sym typeface="Trebuchet MS"/>
                        </a:rPr>
                        <a:t>1st FR:</a:t>
                      </a:r>
                      <a:endParaRPr b="0" sz="2000" u="none" cap="none" strike="noStrike">
                        <a:solidFill>
                          <a:schemeClr val="dk1"/>
                        </a:solidFill>
                        <a:latin typeface="Trebuchet MS"/>
                        <a:ea typeface="Trebuchet MS"/>
                        <a:cs typeface="Trebuchet MS"/>
                        <a:sym typeface="Trebuchet MS"/>
                      </a:endParaRPr>
                    </a:p>
                  </a:txBody>
                  <a:tcPr marT="0" marB="0" marR="68575" marL="68575"/>
                </a:tc>
                <a:tc>
                  <a:txBody>
                    <a:bodyPr/>
                    <a:lstStyle/>
                    <a:p>
                      <a:pPr indent="0" lvl="0" marL="0" marR="0" rtl="0" algn="ctr">
                        <a:lnSpc>
                          <a:spcPct val="150000"/>
                        </a:lnSpc>
                        <a:spcBef>
                          <a:spcPts val="0"/>
                        </a:spcBef>
                        <a:spcAft>
                          <a:spcPts val="0"/>
                        </a:spcAft>
                        <a:buNone/>
                      </a:pPr>
                      <a:r>
                        <a:rPr b="0" lang="it-IT" sz="2000" u="none" cap="none" strike="noStrike">
                          <a:latin typeface="Trebuchet MS"/>
                          <a:ea typeface="Trebuchet MS"/>
                          <a:cs typeface="Trebuchet MS"/>
                          <a:sym typeface="Trebuchet MS"/>
                        </a:rPr>
                        <a:t>08.02.2021</a:t>
                      </a:r>
                      <a:endParaRPr b="0" sz="2000" u="none" cap="none" strike="noStrike">
                        <a:latin typeface="Trebuchet MS"/>
                        <a:ea typeface="Trebuchet MS"/>
                        <a:cs typeface="Trebuchet MS"/>
                        <a:sym typeface="Trebuchet MS"/>
                      </a:endParaRPr>
                    </a:p>
                  </a:txBody>
                  <a:tcPr marT="0" marB="0" marR="68575" marL="68575"/>
                </a:tc>
              </a:tr>
              <a:tr h="243625">
                <a:tc>
                  <a:txBody>
                    <a:bodyPr/>
                    <a:lstStyle/>
                    <a:p>
                      <a:pPr indent="0" lvl="0" marL="0" marR="0" rtl="0" algn="ctr">
                        <a:lnSpc>
                          <a:spcPct val="150000"/>
                        </a:lnSpc>
                        <a:spcBef>
                          <a:spcPts val="0"/>
                        </a:spcBef>
                        <a:spcAft>
                          <a:spcPts val="0"/>
                        </a:spcAft>
                        <a:buNone/>
                      </a:pPr>
                      <a:r>
                        <a:rPr b="0" lang="it-IT" sz="2000" u="none" cap="none" strike="noStrike">
                          <a:solidFill>
                            <a:schemeClr val="dk1"/>
                          </a:solidFill>
                          <a:latin typeface="Trebuchet MS"/>
                          <a:ea typeface="Trebuchet MS"/>
                          <a:cs typeface="Trebuchet MS"/>
                          <a:sym typeface="Trebuchet MS"/>
                        </a:rPr>
                        <a:t>2nd FR:</a:t>
                      </a:r>
                      <a:endParaRPr b="0" sz="2000" u="none" cap="none" strike="noStrike">
                        <a:solidFill>
                          <a:schemeClr val="dk1"/>
                        </a:solidFill>
                        <a:latin typeface="Trebuchet MS"/>
                        <a:ea typeface="Trebuchet MS"/>
                        <a:cs typeface="Trebuchet MS"/>
                        <a:sym typeface="Trebuchet MS"/>
                      </a:endParaRPr>
                    </a:p>
                  </a:txBody>
                  <a:tcPr marT="0" marB="0" marR="68575" marL="68575"/>
                </a:tc>
                <a:tc>
                  <a:txBody>
                    <a:bodyPr/>
                    <a:lstStyle/>
                    <a:p>
                      <a:pPr indent="0" lvl="0" marL="0" marR="0" rtl="0" algn="ctr">
                        <a:lnSpc>
                          <a:spcPct val="150000"/>
                        </a:lnSpc>
                        <a:spcBef>
                          <a:spcPts val="0"/>
                        </a:spcBef>
                        <a:spcAft>
                          <a:spcPts val="0"/>
                        </a:spcAft>
                        <a:buNone/>
                      </a:pPr>
                      <a:r>
                        <a:rPr b="0" lang="it-IT" sz="2000" u="none" cap="none" strike="noStrike">
                          <a:latin typeface="Trebuchet MS"/>
                          <a:ea typeface="Trebuchet MS"/>
                          <a:cs typeface="Trebuchet MS"/>
                          <a:sym typeface="Trebuchet MS"/>
                        </a:rPr>
                        <a:t>07.05.2021</a:t>
                      </a:r>
                      <a:endParaRPr b="0" sz="2000" u="none" cap="none" strike="noStrike">
                        <a:latin typeface="Trebuchet MS"/>
                        <a:ea typeface="Trebuchet MS"/>
                        <a:cs typeface="Trebuchet MS"/>
                        <a:sym typeface="Trebuchet MS"/>
                      </a:endParaRPr>
                    </a:p>
                  </a:txBody>
                  <a:tcPr marT="0" marB="0" marR="68575" marL="68575"/>
                </a:tc>
              </a:tr>
              <a:tr h="254000">
                <a:tc>
                  <a:txBody>
                    <a:bodyPr/>
                    <a:lstStyle/>
                    <a:p>
                      <a:pPr indent="0" lvl="0" marL="0" marR="0" rtl="0" algn="ctr">
                        <a:lnSpc>
                          <a:spcPct val="150000"/>
                        </a:lnSpc>
                        <a:spcBef>
                          <a:spcPts val="0"/>
                        </a:spcBef>
                        <a:spcAft>
                          <a:spcPts val="0"/>
                        </a:spcAft>
                        <a:buNone/>
                      </a:pPr>
                      <a:r>
                        <a:rPr b="0" lang="it-IT" sz="2000" u="none" cap="none" strike="noStrike">
                          <a:solidFill>
                            <a:schemeClr val="dk1"/>
                          </a:solidFill>
                          <a:latin typeface="Trebuchet MS"/>
                          <a:ea typeface="Trebuchet MS"/>
                          <a:cs typeface="Trebuchet MS"/>
                          <a:sym typeface="Trebuchet MS"/>
                        </a:rPr>
                        <a:t>3rd FR:</a:t>
                      </a:r>
                      <a:endParaRPr b="0" sz="2000" u="none" cap="none" strike="noStrike">
                        <a:solidFill>
                          <a:schemeClr val="dk1"/>
                        </a:solidFill>
                        <a:latin typeface="Trebuchet MS"/>
                        <a:ea typeface="Trebuchet MS"/>
                        <a:cs typeface="Trebuchet MS"/>
                        <a:sym typeface="Trebuchet MS"/>
                      </a:endParaRPr>
                    </a:p>
                  </a:txBody>
                  <a:tcPr marT="0" marB="0" marR="68575" marL="68575"/>
                </a:tc>
                <a:tc>
                  <a:txBody>
                    <a:bodyPr/>
                    <a:lstStyle/>
                    <a:p>
                      <a:pPr indent="0" lvl="0" marL="0" marR="0" rtl="0" algn="ctr">
                        <a:lnSpc>
                          <a:spcPct val="150000"/>
                        </a:lnSpc>
                        <a:spcBef>
                          <a:spcPts val="0"/>
                        </a:spcBef>
                        <a:spcAft>
                          <a:spcPts val="0"/>
                        </a:spcAft>
                        <a:buNone/>
                      </a:pPr>
                      <a:r>
                        <a:rPr b="0" lang="it-IT" sz="2000" u="none" cap="none" strike="noStrike">
                          <a:latin typeface="Trebuchet MS"/>
                          <a:ea typeface="Trebuchet MS"/>
                          <a:cs typeface="Trebuchet MS"/>
                          <a:sym typeface="Trebuchet MS"/>
                        </a:rPr>
                        <a:t>09.08.2021</a:t>
                      </a:r>
                      <a:endParaRPr b="0" sz="2000" u="none" cap="none" strike="noStrike">
                        <a:latin typeface="Trebuchet MS"/>
                        <a:ea typeface="Trebuchet MS"/>
                        <a:cs typeface="Trebuchet MS"/>
                        <a:sym typeface="Trebuchet MS"/>
                      </a:endParaRPr>
                    </a:p>
                  </a:txBody>
                  <a:tcPr marT="0" marB="0" marR="68575" marL="68575"/>
                </a:tc>
              </a:tr>
              <a:tr h="243625">
                <a:tc>
                  <a:txBody>
                    <a:bodyPr/>
                    <a:lstStyle/>
                    <a:p>
                      <a:pPr indent="0" lvl="0" marL="0" marR="0" rtl="0" algn="ctr">
                        <a:lnSpc>
                          <a:spcPct val="150000"/>
                        </a:lnSpc>
                        <a:spcBef>
                          <a:spcPts val="0"/>
                        </a:spcBef>
                        <a:spcAft>
                          <a:spcPts val="0"/>
                        </a:spcAft>
                        <a:buNone/>
                      </a:pPr>
                      <a:r>
                        <a:rPr b="0" lang="it-IT" sz="2000" u="none" cap="none" strike="noStrike">
                          <a:solidFill>
                            <a:schemeClr val="dk1"/>
                          </a:solidFill>
                          <a:latin typeface="Trebuchet MS"/>
                          <a:ea typeface="Trebuchet MS"/>
                          <a:cs typeface="Trebuchet MS"/>
                          <a:sym typeface="Trebuchet MS"/>
                        </a:rPr>
                        <a:t>4th FR:</a:t>
                      </a:r>
                      <a:endParaRPr b="0" sz="2000" u="none" cap="none" strike="noStrike">
                        <a:solidFill>
                          <a:schemeClr val="dk1"/>
                        </a:solidFill>
                        <a:latin typeface="Trebuchet MS"/>
                        <a:ea typeface="Trebuchet MS"/>
                        <a:cs typeface="Trebuchet MS"/>
                        <a:sym typeface="Trebuchet MS"/>
                      </a:endParaRPr>
                    </a:p>
                  </a:txBody>
                  <a:tcPr marT="0" marB="0" marR="68575" marL="68575"/>
                </a:tc>
                <a:tc>
                  <a:txBody>
                    <a:bodyPr/>
                    <a:lstStyle/>
                    <a:p>
                      <a:pPr indent="0" lvl="0" marL="0" marR="0" rtl="0" algn="ctr">
                        <a:lnSpc>
                          <a:spcPct val="150000"/>
                        </a:lnSpc>
                        <a:spcBef>
                          <a:spcPts val="0"/>
                        </a:spcBef>
                        <a:spcAft>
                          <a:spcPts val="0"/>
                        </a:spcAft>
                        <a:buNone/>
                      </a:pPr>
                      <a:r>
                        <a:rPr b="0" lang="it-IT" sz="2000" u="none" cap="none" strike="noStrike">
                          <a:latin typeface="Trebuchet MS"/>
                          <a:ea typeface="Trebuchet MS"/>
                          <a:cs typeface="Trebuchet MS"/>
                          <a:sym typeface="Trebuchet MS"/>
                        </a:rPr>
                        <a:t>08.11.2021</a:t>
                      </a:r>
                      <a:endParaRPr b="0" sz="2000" u="none" cap="none" strike="noStrike">
                        <a:latin typeface="Trebuchet MS"/>
                        <a:ea typeface="Trebuchet MS"/>
                        <a:cs typeface="Trebuchet MS"/>
                        <a:sym typeface="Trebuchet MS"/>
                      </a:endParaRPr>
                    </a:p>
                  </a:txBody>
                  <a:tcPr marT="0" marB="0" marR="68575" marL="68575"/>
                </a:tc>
              </a:tr>
              <a:tr h="243625">
                <a:tc>
                  <a:txBody>
                    <a:bodyPr/>
                    <a:lstStyle/>
                    <a:p>
                      <a:pPr indent="0" lvl="0" marL="0" marR="0" rtl="0" algn="ctr">
                        <a:lnSpc>
                          <a:spcPct val="150000"/>
                        </a:lnSpc>
                        <a:spcBef>
                          <a:spcPts val="0"/>
                        </a:spcBef>
                        <a:spcAft>
                          <a:spcPts val="0"/>
                        </a:spcAft>
                        <a:buNone/>
                      </a:pPr>
                      <a:r>
                        <a:rPr b="0" lang="it-IT" sz="2000" u="none" cap="none" strike="noStrike">
                          <a:solidFill>
                            <a:schemeClr val="dk1"/>
                          </a:solidFill>
                          <a:latin typeface="Trebuchet MS"/>
                          <a:ea typeface="Trebuchet MS"/>
                          <a:cs typeface="Trebuchet MS"/>
                          <a:sym typeface="Trebuchet MS"/>
                        </a:rPr>
                        <a:t>5th FR</a:t>
                      </a:r>
                      <a:endParaRPr b="0" sz="2000" u="none" cap="none" strike="noStrike">
                        <a:solidFill>
                          <a:schemeClr val="dk1"/>
                        </a:solidFill>
                        <a:latin typeface="Trebuchet MS"/>
                        <a:ea typeface="Trebuchet MS"/>
                        <a:cs typeface="Trebuchet MS"/>
                        <a:sym typeface="Trebuchet MS"/>
                      </a:endParaRPr>
                    </a:p>
                  </a:txBody>
                  <a:tcPr marT="0" marB="0" marR="68575" marL="68575"/>
                </a:tc>
                <a:tc>
                  <a:txBody>
                    <a:bodyPr/>
                    <a:lstStyle/>
                    <a:p>
                      <a:pPr indent="0" lvl="0" marL="0" marR="0" rtl="0" algn="ctr">
                        <a:lnSpc>
                          <a:spcPct val="150000"/>
                        </a:lnSpc>
                        <a:spcBef>
                          <a:spcPts val="0"/>
                        </a:spcBef>
                        <a:spcAft>
                          <a:spcPts val="0"/>
                        </a:spcAft>
                        <a:buNone/>
                      </a:pPr>
                      <a:r>
                        <a:rPr b="0" lang="it-IT" sz="2000" u="none" cap="none" strike="noStrike">
                          <a:latin typeface="Trebuchet MS"/>
                          <a:ea typeface="Trebuchet MS"/>
                          <a:cs typeface="Trebuchet MS"/>
                          <a:sym typeface="Trebuchet MS"/>
                        </a:rPr>
                        <a:t>07.02.2022</a:t>
                      </a:r>
                      <a:endParaRPr b="0" sz="2000" u="none" cap="none" strike="noStrike">
                        <a:latin typeface="Trebuchet MS"/>
                        <a:ea typeface="Trebuchet MS"/>
                        <a:cs typeface="Trebuchet MS"/>
                        <a:sym typeface="Trebuchet MS"/>
                      </a:endParaRPr>
                    </a:p>
                  </a:txBody>
                  <a:tcPr marT="0" marB="0" marR="68575" marL="68575"/>
                </a:tc>
              </a:tr>
              <a:tr h="243625">
                <a:tc>
                  <a:txBody>
                    <a:bodyPr/>
                    <a:lstStyle/>
                    <a:p>
                      <a:pPr indent="0" lvl="0" marL="0" marR="0" rtl="0" algn="ctr">
                        <a:lnSpc>
                          <a:spcPct val="150000"/>
                        </a:lnSpc>
                        <a:spcBef>
                          <a:spcPts val="0"/>
                        </a:spcBef>
                        <a:spcAft>
                          <a:spcPts val="0"/>
                        </a:spcAft>
                        <a:buNone/>
                      </a:pPr>
                      <a:r>
                        <a:rPr b="0" lang="it-IT" sz="2000" u="none" cap="none" strike="noStrike">
                          <a:solidFill>
                            <a:schemeClr val="dk1"/>
                          </a:solidFill>
                          <a:latin typeface="Trebuchet MS"/>
                          <a:ea typeface="Trebuchet MS"/>
                          <a:cs typeface="Trebuchet MS"/>
                          <a:sym typeface="Trebuchet MS"/>
                        </a:rPr>
                        <a:t>6th FR</a:t>
                      </a:r>
                      <a:endParaRPr b="0" sz="2000" u="none" cap="none" strike="noStrike">
                        <a:solidFill>
                          <a:schemeClr val="dk1"/>
                        </a:solidFill>
                        <a:latin typeface="Trebuchet MS"/>
                        <a:ea typeface="Trebuchet MS"/>
                        <a:cs typeface="Trebuchet MS"/>
                        <a:sym typeface="Trebuchet MS"/>
                      </a:endParaRPr>
                    </a:p>
                  </a:txBody>
                  <a:tcPr marT="0" marB="0" marR="68575" marL="68575"/>
                </a:tc>
                <a:tc>
                  <a:txBody>
                    <a:bodyPr/>
                    <a:lstStyle/>
                    <a:p>
                      <a:pPr indent="0" lvl="0" marL="0" marR="0" rtl="0" algn="ctr">
                        <a:lnSpc>
                          <a:spcPct val="150000"/>
                        </a:lnSpc>
                        <a:spcBef>
                          <a:spcPts val="0"/>
                        </a:spcBef>
                        <a:spcAft>
                          <a:spcPts val="0"/>
                        </a:spcAft>
                        <a:buNone/>
                      </a:pPr>
                      <a:r>
                        <a:rPr b="0" lang="it-IT" sz="2000" u="none" cap="none" strike="noStrike">
                          <a:latin typeface="Trebuchet MS"/>
                          <a:ea typeface="Trebuchet MS"/>
                          <a:cs typeface="Trebuchet MS"/>
                          <a:sym typeface="Trebuchet MS"/>
                        </a:rPr>
                        <a:t>09.05.2022</a:t>
                      </a:r>
                      <a:endParaRPr b="0" sz="2000" u="none" cap="none" strike="noStrike">
                        <a:latin typeface="Trebuchet MS"/>
                        <a:ea typeface="Trebuchet MS"/>
                        <a:cs typeface="Trebuchet MS"/>
                        <a:sym typeface="Trebuchet MS"/>
                      </a:endParaRPr>
                    </a:p>
                  </a:txBody>
                  <a:tcPr marT="0" marB="0" marR="68575" marL="68575"/>
                </a:tc>
              </a:tr>
              <a:tr h="243625">
                <a:tc>
                  <a:txBody>
                    <a:bodyPr/>
                    <a:lstStyle/>
                    <a:p>
                      <a:pPr indent="0" lvl="0" marL="0" marR="0" rtl="0" algn="ctr">
                        <a:lnSpc>
                          <a:spcPct val="150000"/>
                        </a:lnSpc>
                        <a:spcBef>
                          <a:spcPts val="0"/>
                        </a:spcBef>
                        <a:spcAft>
                          <a:spcPts val="0"/>
                        </a:spcAft>
                        <a:buNone/>
                      </a:pPr>
                      <a:r>
                        <a:rPr b="0" lang="it-IT" sz="2000" u="none" cap="none" strike="noStrike">
                          <a:solidFill>
                            <a:schemeClr val="dk1"/>
                          </a:solidFill>
                          <a:latin typeface="Trebuchet MS"/>
                          <a:ea typeface="Trebuchet MS"/>
                          <a:cs typeface="Trebuchet MS"/>
                          <a:sym typeface="Trebuchet MS"/>
                        </a:rPr>
                        <a:t>7th FR</a:t>
                      </a:r>
                      <a:endParaRPr b="0" sz="2000" u="none" cap="none" strike="noStrike">
                        <a:solidFill>
                          <a:schemeClr val="dk1"/>
                        </a:solidFill>
                        <a:latin typeface="Trebuchet MS"/>
                        <a:ea typeface="Trebuchet MS"/>
                        <a:cs typeface="Trebuchet MS"/>
                        <a:sym typeface="Trebuchet MS"/>
                      </a:endParaRPr>
                    </a:p>
                  </a:txBody>
                  <a:tcPr marT="0" marB="0" marR="68575" marL="68575"/>
                </a:tc>
                <a:tc>
                  <a:txBody>
                    <a:bodyPr/>
                    <a:lstStyle/>
                    <a:p>
                      <a:pPr indent="0" lvl="0" marL="0" marR="0" rtl="0" algn="ctr">
                        <a:lnSpc>
                          <a:spcPct val="150000"/>
                        </a:lnSpc>
                        <a:spcBef>
                          <a:spcPts val="0"/>
                        </a:spcBef>
                        <a:spcAft>
                          <a:spcPts val="0"/>
                        </a:spcAft>
                        <a:buNone/>
                      </a:pPr>
                      <a:r>
                        <a:rPr b="0" lang="it-IT" sz="2000" u="none" cap="none" strike="noStrike">
                          <a:latin typeface="Trebuchet MS"/>
                          <a:ea typeface="Trebuchet MS"/>
                          <a:cs typeface="Trebuchet MS"/>
                          <a:sym typeface="Trebuchet MS"/>
                        </a:rPr>
                        <a:t>08.08.2022</a:t>
                      </a:r>
                      <a:endParaRPr b="0" sz="2000" u="none" cap="none" strike="noStrike">
                        <a:latin typeface="Trebuchet MS"/>
                        <a:ea typeface="Trebuchet MS"/>
                        <a:cs typeface="Trebuchet MS"/>
                        <a:sym typeface="Trebuchet MS"/>
                      </a:endParaRPr>
                    </a:p>
                  </a:txBody>
                  <a:tcPr marT="0" marB="0" marR="68575" marL="68575"/>
                </a:tc>
              </a:tr>
              <a:tr h="243625">
                <a:tc>
                  <a:txBody>
                    <a:bodyPr/>
                    <a:lstStyle/>
                    <a:p>
                      <a:pPr indent="0" lvl="0" marL="0" marR="0" rtl="0" algn="ctr">
                        <a:lnSpc>
                          <a:spcPct val="150000"/>
                        </a:lnSpc>
                        <a:spcBef>
                          <a:spcPts val="0"/>
                        </a:spcBef>
                        <a:spcAft>
                          <a:spcPts val="0"/>
                        </a:spcAft>
                        <a:buNone/>
                      </a:pPr>
                      <a:r>
                        <a:rPr b="0" lang="it-IT" sz="2000" u="none" cap="none" strike="noStrike">
                          <a:solidFill>
                            <a:schemeClr val="dk1"/>
                          </a:solidFill>
                          <a:latin typeface="Trebuchet MS"/>
                          <a:ea typeface="Trebuchet MS"/>
                          <a:cs typeface="Trebuchet MS"/>
                          <a:sym typeface="Trebuchet MS"/>
                        </a:rPr>
                        <a:t>8th FR:</a:t>
                      </a:r>
                      <a:endParaRPr b="0" sz="2000" u="none" cap="none" strike="noStrike">
                        <a:solidFill>
                          <a:schemeClr val="dk1"/>
                        </a:solidFill>
                        <a:latin typeface="Trebuchet MS"/>
                        <a:ea typeface="Trebuchet MS"/>
                        <a:cs typeface="Trebuchet MS"/>
                        <a:sym typeface="Trebuchet MS"/>
                      </a:endParaRPr>
                    </a:p>
                  </a:txBody>
                  <a:tcPr marT="0" marB="0" marR="68575" marL="68575"/>
                </a:tc>
                <a:tc>
                  <a:txBody>
                    <a:bodyPr/>
                    <a:lstStyle/>
                    <a:p>
                      <a:pPr indent="0" lvl="0" marL="0" marR="0" rtl="0" algn="ctr">
                        <a:lnSpc>
                          <a:spcPct val="150000"/>
                        </a:lnSpc>
                        <a:spcBef>
                          <a:spcPts val="0"/>
                        </a:spcBef>
                        <a:spcAft>
                          <a:spcPts val="0"/>
                        </a:spcAft>
                        <a:buNone/>
                      </a:pPr>
                      <a:r>
                        <a:rPr b="0" lang="it-IT" sz="2000" u="none" cap="none" strike="noStrike">
                          <a:latin typeface="Trebuchet MS"/>
                          <a:ea typeface="Trebuchet MS"/>
                          <a:cs typeface="Trebuchet MS"/>
                          <a:sym typeface="Trebuchet MS"/>
                        </a:rPr>
                        <a:t>07.11.2022</a:t>
                      </a:r>
                      <a:endParaRPr b="0" sz="2000" u="none" cap="none" strike="noStrike">
                        <a:latin typeface="Trebuchet MS"/>
                        <a:ea typeface="Trebuchet MS"/>
                        <a:cs typeface="Trebuchet MS"/>
                        <a:sym typeface="Trebuchet MS"/>
                      </a:endParaRPr>
                    </a:p>
                  </a:txBody>
                  <a:tcPr marT="0" marB="0" marR="68575" marL="68575"/>
                </a:tc>
              </a:tr>
              <a:tr h="243625">
                <a:tc>
                  <a:txBody>
                    <a:bodyPr/>
                    <a:lstStyle/>
                    <a:p>
                      <a:pPr indent="0" lvl="0" marL="0" marR="0" rtl="0" algn="ctr">
                        <a:lnSpc>
                          <a:spcPct val="150000"/>
                        </a:lnSpc>
                        <a:spcBef>
                          <a:spcPts val="0"/>
                        </a:spcBef>
                        <a:spcAft>
                          <a:spcPts val="0"/>
                        </a:spcAft>
                        <a:buNone/>
                      </a:pPr>
                      <a:r>
                        <a:rPr b="0" lang="it-IT" sz="2000" u="none" cap="none" strike="noStrike">
                          <a:solidFill>
                            <a:schemeClr val="dk1"/>
                          </a:solidFill>
                          <a:latin typeface="Trebuchet MS"/>
                          <a:ea typeface="Trebuchet MS"/>
                          <a:cs typeface="Trebuchet MS"/>
                          <a:sym typeface="Trebuchet MS"/>
                        </a:rPr>
                        <a:t>9th FR:</a:t>
                      </a:r>
                      <a:endParaRPr b="0" sz="2000" u="none" cap="none" strike="noStrike">
                        <a:solidFill>
                          <a:schemeClr val="dk1"/>
                        </a:solidFill>
                        <a:latin typeface="Trebuchet MS"/>
                        <a:ea typeface="Trebuchet MS"/>
                        <a:cs typeface="Trebuchet MS"/>
                        <a:sym typeface="Trebuchet MS"/>
                      </a:endParaRPr>
                    </a:p>
                  </a:txBody>
                  <a:tcPr marT="0" marB="0" marR="68575" marL="68575"/>
                </a:tc>
                <a:tc>
                  <a:txBody>
                    <a:bodyPr/>
                    <a:lstStyle/>
                    <a:p>
                      <a:pPr indent="0" lvl="0" marL="0" marR="0" rtl="0" algn="ctr">
                        <a:lnSpc>
                          <a:spcPct val="150000"/>
                        </a:lnSpc>
                        <a:spcBef>
                          <a:spcPts val="0"/>
                        </a:spcBef>
                        <a:spcAft>
                          <a:spcPts val="0"/>
                        </a:spcAft>
                        <a:buNone/>
                      </a:pPr>
                      <a:r>
                        <a:rPr b="0" lang="it-IT" sz="2000" u="none" cap="none" strike="noStrike">
                          <a:latin typeface="Trebuchet MS"/>
                          <a:ea typeface="Trebuchet MS"/>
                          <a:cs typeface="Trebuchet MS"/>
                          <a:sym typeface="Trebuchet MS"/>
                        </a:rPr>
                        <a:t>06.02.2023</a:t>
                      </a:r>
                      <a:endParaRPr b="0" sz="2000" u="none" cap="none" strike="noStrike">
                        <a:latin typeface="Trebuchet MS"/>
                        <a:ea typeface="Trebuchet MS"/>
                        <a:cs typeface="Trebuchet MS"/>
                        <a:sym typeface="Trebuchet MS"/>
                      </a:endParaRPr>
                    </a:p>
                  </a:txBody>
                  <a:tcPr marT="0" marB="0" marR="68575" marL="68575"/>
                </a:tc>
              </a:tr>
              <a:tr h="243625">
                <a:tc>
                  <a:txBody>
                    <a:bodyPr/>
                    <a:lstStyle/>
                    <a:p>
                      <a:pPr indent="0" lvl="0" marL="0" marR="0" rtl="0" algn="ctr">
                        <a:lnSpc>
                          <a:spcPct val="150000"/>
                        </a:lnSpc>
                        <a:spcBef>
                          <a:spcPts val="0"/>
                        </a:spcBef>
                        <a:spcAft>
                          <a:spcPts val="0"/>
                        </a:spcAft>
                        <a:buNone/>
                      </a:pPr>
                      <a:r>
                        <a:rPr b="0" lang="it-IT" sz="2000" u="none" cap="none" strike="noStrike">
                          <a:solidFill>
                            <a:schemeClr val="dk1"/>
                          </a:solidFill>
                          <a:latin typeface="Trebuchet MS"/>
                          <a:ea typeface="Trebuchet MS"/>
                          <a:cs typeface="Trebuchet MS"/>
                          <a:sym typeface="Trebuchet MS"/>
                        </a:rPr>
                        <a:t>10th FR:</a:t>
                      </a:r>
                      <a:endParaRPr b="0" sz="2000" u="none" cap="none" strike="noStrike">
                        <a:solidFill>
                          <a:schemeClr val="dk1"/>
                        </a:solidFill>
                        <a:latin typeface="Trebuchet MS"/>
                        <a:ea typeface="Trebuchet MS"/>
                        <a:cs typeface="Trebuchet MS"/>
                        <a:sym typeface="Trebuchet MS"/>
                      </a:endParaRPr>
                    </a:p>
                  </a:txBody>
                  <a:tcPr marT="0" marB="0" marR="68575" marL="68575"/>
                </a:tc>
                <a:tc>
                  <a:txBody>
                    <a:bodyPr/>
                    <a:lstStyle/>
                    <a:p>
                      <a:pPr indent="0" lvl="0" marL="0" marR="0" rtl="0" algn="ctr">
                        <a:lnSpc>
                          <a:spcPct val="150000"/>
                        </a:lnSpc>
                        <a:spcBef>
                          <a:spcPts val="0"/>
                        </a:spcBef>
                        <a:spcAft>
                          <a:spcPts val="0"/>
                        </a:spcAft>
                        <a:buNone/>
                      </a:pPr>
                      <a:r>
                        <a:rPr b="0" lang="it-IT" sz="2000" u="none" cap="none" strike="noStrike">
                          <a:latin typeface="Trebuchet MS"/>
                          <a:ea typeface="Trebuchet MS"/>
                          <a:cs typeface="Trebuchet MS"/>
                          <a:sym typeface="Trebuchet MS"/>
                        </a:rPr>
                        <a:t>08.05.2023</a:t>
                      </a:r>
                      <a:endParaRPr b="0" sz="2000" u="none" cap="none" strike="noStrike">
                        <a:latin typeface="Trebuchet MS"/>
                        <a:ea typeface="Trebuchet MS"/>
                        <a:cs typeface="Trebuchet MS"/>
                        <a:sym typeface="Trebuchet MS"/>
                      </a:endParaRPr>
                    </a:p>
                  </a:txBody>
                  <a:tcPr marT="0" marB="0" marR="68575" marL="68575"/>
                </a:tc>
              </a:tr>
              <a:tr h="243625">
                <a:tc>
                  <a:txBody>
                    <a:bodyPr/>
                    <a:lstStyle/>
                    <a:p>
                      <a:pPr indent="0" lvl="0" marL="0" marR="0" rtl="0" algn="ctr">
                        <a:lnSpc>
                          <a:spcPct val="150000"/>
                        </a:lnSpc>
                        <a:spcBef>
                          <a:spcPts val="0"/>
                        </a:spcBef>
                        <a:spcAft>
                          <a:spcPts val="0"/>
                        </a:spcAft>
                        <a:buNone/>
                      </a:pPr>
                      <a:r>
                        <a:rPr b="0" lang="it-IT" sz="2000" u="none" cap="none" strike="noStrike">
                          <a:solidFill>
                            <a:schemeClr val="dk1"/>
                          </a:solidFill>
                          <a:latin typeface="Trebuchet MS"/>
                          <a:ea typeface="Trebuchet MS"/>
                          <a:cs typeface="Trebuchet MS"/>
                          <a:sym typeface="Trebuchet MS"/>
                        </a:rPr>
                        <a:t>11th FR:</a:t>
                      </a:r>
                      <a:endParaRPr b="0" sz="2000" u="none" cap="none" strike="noStrike">
                        <a:solidFill>
                          <a:schemeClr val="dk1"/>
                        </a:solidFill>
                        <a:latin typeface="Trebuchet MS"/>
                        <a:ea typeface="Trebuchet MS"/>
                        <a:cs typeface="Trebuchet MS"/>
                        <a:sym typeface="Trebuchet MS"/>
                      </a:endParaRPr>
                    </a:p>
                  </a:txBody>
                  <a:tcPr marT="0" marB="0" marR="68575" marL="68575"/>
                </a:tc>
                <a:tc>
                  <a:txBody>
                    <a:bodyPr/>
                    <a:lstStyle/>
                    <a:p>
                      <a:pPr indent="0" lvl="0" marL="0" marR="0" rtl="0" algn="ctr">
                        <a:lnSpc>
                          <a:spcPct val="150000"/>
                        </a:lnSpc>
                        <a:spcBef>
                          <a:spcPts val="0"/>
                        </a:spcBef>
                        <a:spcAft>
                          <a:spcPts val="0"/>
                        </a:spcAft>
                        <a:buNone/>
                      </a:pPr>
                      <a:r>
                        <a:rPr b="0" lang="it-IT" sz="2000" u="none" cap="none" strike="noStrike">
                          <a:latin typeface="Trebuchet MS"/>
                          <a:ea typeface="Trebuchet MS"/>
                          <a:cs typeface="Trebuchet MS"/>
                          <a:sym typeface="Trebuchet MS"/>
                        </a:rPr>
                        <a:t>07.08.2023</a:t>
                      </a:r>
                      <a:endParaRPr b="0" sz="2000" u="none" cap="none" strike="noStrike">
                        <a:latin typeface="Trebuchet MS"/>
                        <a:ea typeface="Trebuchet MS"/>
                        <a:cs typeface="Trebuchet MS"/>
                        <a:sym typeface="Trebuchet MS"/>
                      </a:endParaRPr>
                    </a:p>
                  </a:txBody>
                  <a:tcPr marT="0" marB="0" marR="68575" marL="68575"/>
                </a:tc>
              </a:tr>
              <a:tr h="243625">
                <a:tc>
                  <a:txBody>
                    <a:bodyPr/>
                    <a:lstStyle/>
                    <a:p>
                      <a:pPr indent="0" lvl="0" marL="0" marR="0" rtl="0" algn="ctr">
                        <a:lnSpc>
                          <a:spcPct val="150000"/>
                        </a:lnSpc>
                        <a:spcBef>
                          <a:spcPts val="0"/>
                        </a:spcBef>
                        <a:spcAft>
                          <a:spcPts val="0"/>
                        </a:spcAft>
                        <a:buNone/>
                      </a:pPr>
                      <a:r>
                        <a:rPr b="0" lang="it-IT" sz="2000" u="none" cap="none" strike="noStrike">
                          <a:solidFill>
                            <a:schemeClr val="dk1"/>
                          </a:solidFill>
                          <a:latin typeface="Trebuchet MS"/>
                          <a:ea typeface="Trebuchet MS"/>
                          <a:cs typeface="Trebuchet MS"/>
                          <a:sym typeface="Trebuchet MS"/>
                        </a:rPr>
                        <a:t>12th FR:</a:t>
                      </a:r>
                      <a:endParaRPr b="0" sz="2000" u="none" cap="none" strike="noStrike">
                        <a:solidFill>
                          <a:schemeClr val="dk1"/>
                        </a:solidFill>
                        <a:latin typeface="Trebuchet MS"/>
                        <a:ea typeface="Trebuchet MS"/>
                        <a:cs typeface="Trebuchet MS"/>
                        <a:sym typeface="Trebuchet MS"/>
                      </a:endParaRPr>
                    </a:p>
                  </a:txBody>
                  <a:tcPr marT="0" marB="0" marR="68575" marL="68575"/>
                </a:tc>
                <a:tc>
                  <a:txBody>
                    <a:bodyPr/>
                    <a:lstStyle/>
                    <a:p>
                      <a:pPr indent="0" lvl="0" marL="0" marR="0" rtl="0" algn="ctr">
                        <a:lnSpc>
                          <a:spcPct val="150000"/>
                        </a:lnSpc>
                        <a:spcBef>
                          <a:spcPts val="0"/>
                        </a:spcBef>
                        <a:spcAft>
                          <a:spcPts val="0"/>
                        </a:spcAft>
                        <a:buNone/>
                      </a:pPr>
                      <a:r>
                        <a:rPr b="0" lang="it-IT" sz="2000" u="none" cap="none" strike="noStrike">
                          <a:latin typeface="Trebuchet MS"/>
                          <a:ea typeface="Trebuchet MS"/>
                          <a:cs typeface="Trebuchet MS"/>
                          <a:sym typeface="Trebuchet MS"/>
                        </a:rPr>
                        <a:t>06.11.2023</a:t>
                      </a:r>
                      <a:endParaRPr b="0" sz="2000" u="none" cap="none" strike="noStrike">
                        <a:latin typeface="Trebuchet MS"/>
                        <a:ea typeface="Trebuchet MS"/>
                        <a:cs typeface="Trebuchet MS"/>
                        <a:sym typeface="Trebuchet MS"/>
                      </a:endParaRPr>
                    </a:p>
                  </a:txBody>
                  <a:tcPr marT="0" marB="0" marR="68575" marL="68575"/>
                </a:tc>
              </a:tr>
            </a:tbl>
          </a:graphicData>
        </a:graphic>
      </p:graphicFrame>
      <p:pic>
        <p:nvPicPr>
          <p:cNvPr id="390" name="Google Shape;390;p32"/>
          <p:cNvPicPr preferRelativeResize="0"/>
          <p:nvPr/>
        </p:nvPicPr>
        <p:blipFill rotWithShape="1">
          <a:blip r:embed="rId3">
            <a:alphaModFix/>
          </a:blip>
          <a:srcRect b="0" l="0" r="0" t="0"/>
          <a:stretch/>
        </p:blipFill>
        <p:spPr>
          <a:xfrm>
            <a:off x="555896" y="3660575"/>
            <a:ext cx="2363189" cy="1612859"/>
          </a:xfrm>
          <a:prstGeom prst="rect">
            <a:avLst/>
          </a:prstGeom>
          <a:noFill/>
          <a:ln>
            <a:noFill/>
          </a:ln>
        </p:spPr>
      </p:pic>
      <p:sp>
        <p:nvSpPr>
          <p:cNvPr id="391" name="Google Shape;391;p32"/>
          <p:cNvSpPr/>
          <p:nvPr/>
        </p:nvSpPr>
        <p:spPr>
          <a:xfrm>
            <a:off x="9675221" y="1837962"/>
            <a:ext cx="2299063" cy="330926"/>
          </a:xfrm>
          <a:prstGeom prst="rect">
            <a:avLst/>
          </a:prstGeom>
          <a:solidFill>
            <a:schemeClr val="accent1"/>
          </a:solidFill>
          <a:ln cap="rnd" cmpd="sng" w="19050">
            <a:solidFill>
              <a:srgbClr val="698D1B"/>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it-IT" sz="1400">
                <a:solidFill>
                  <a:schemeClr val="dk1"/>
                </a:solidFill>
                <a:latin typeface="Trebuchet MS"/>
                <a:ea typeface="Trebuchet MS"/>
                <a:cs typeface="Trebuchet MS"/>
                <a:sym typeface="Trebuchet MS"/>
              </a:rPr>
              <a:t>Sending certified copies</a:t>
            </a:r>
            <a:endParaRPr b="1" sz="1400">
              <a:solidFill>
                <a:schemeClr val="dk1"/>
              </a:solidFill>
              <a:latin typeface="Trebuchet MS"/>
              <a:ea typeface="Trebuchet MS"/>
              <a:cs typeface="Trebuchet MS"/>
              <a:sym typeface="Trebuchet MS"/>
            </a:endParaRPr>
          </a:p>
        </p:txBody>
      </p:sp>
      <p:sp>
        <p:nvSpPr>
          <p:cNvPr id="392" name="Google Shape;392;p32"/>
          <p:cNvSpPr/>
          <p:nvPr/>
        </p:nvSpPr>
        <p:spPr>
          <a:xfrm>
            <a:off x="9675220" y="2770601"/>
            <a:ext cx="2299063" cy="330926"/>
          </a:xfrm>
          <a:prstGeom prst="rect">
            <a:avLst/>
          </a:prstGeom>
          <a:solidFill>
            <a:schemeClr val="accent1"/>
          </a:solidFill>
          <a:ln cap="rnd" cmpd="sng" w="19050">
            <a:solidFill>
              <a:srgbClr val="698D1B"/>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it-IT" sz="1400">
                <a:solidFill>
                  <a:schemeClr val="dk1"/>
                </a:solidFill>
                <a:latin typeface="Trebuchet MS"/>
                <a:ea typeface="Trebuchet MS"/>
                <a:cs typeface="Trebuchet MS"/>
                <a:sym typeface="Trebuchet MS"/>
              </a:rPr>
              <a:t>Sending certified copies</a:t>
            </a:r>
            <a:endParaRPr b="1" sz="1400">
              <a:solidFill>
                <a:schemeClr val="dk1"/>
              </a:solidFill>
              <a:latin typeface="Trebuchet MS"/>
              <a:ea typeface="Trebuchet MS"/>
              <a:cs typeface="Trebuchet MS"/>
              <a:sym typeface="Trebuchet MS"/>
            </a:endParaRPr>
          </a:p>
        </p:txBody>
      </p:sp>
      <p:sp>
        <p:nvSpPr>
          <p:cNvPr id="393" name="Google Shape;393;p32"/>
          <p:cNvSpPr/>
          <p:nvPr/>
        </p:nvSpPr>
        <p:spPr>
          <a:xfrm>
            <a:off x="9675219" y="3660575"/>
            <a:ext cx="2299063" cy="330926"/>
          </a:xfrm>
          <a:prstGeom prst="rect">
            <a:avLst/>
          </a:prstGeom>
          <a:solidFill>
            <a:schemeClr val="accent1"/>
          </a:solidFill>
          <a:ln cap="rnd" cmpd="sng" w="19050">
            <a:solidFill>
              <a:srgbClr val="698D1B"/>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it-IT" sz="1400">
                <a:solidFill>
                  <a:schemeClr val="dk1"/>
                </a:solidFill>
                <a:latin typeface="Trebuchet MS"/>
                <a:ea typeface="Trebuchet MS"/>
                <a:cs typeface="Trebuchet MS"/>
                <a:sym typeface="Trebuchet MS"/>
              </a:rPr>
              <a:t>Sending certified copies</a:t>
            </a:r>
            <a:endParaRPr b="1" sz="1400">
              <a:solidFill>
                <a:schemeClr val="dk1"/>
              </a:solidFill>
              <a:latin typeface="Trebuchet MS"/>
              <a:ea typeface="Trebuchet MS"/>
              <a:cs typeface="Trebuchet MS"/>
              <a:sym typeface="Trebuchet MS"/>
            </a:endParaRPr>
          </a:p>
        </p:txBody>
      </p:sp>
      <p:sp>
        <p:nvSpPr>
          <p:cNvPr id="394" name="Google Shape;394;p32"/>
          <p:cNvSpPr/>
          <p:nvPr/>
        </p:nvSpPr>
        <p:spPr>
          <a:xfrm>
            <a:off x="9675219" y="4593214"/>
            <a:ext cx="2299063" cy="330926"/>
          </a:xfrm>
          <a:prstGeom prst="rect">
            <a:avLst/>
          </a:prstGeom>
          <a:solidFill>
            <a:schemeClr val="accent1"/>
          </a:solidFill>
          <a:ln cap="rnd" cmpd="sng" w="19050">
            <a:solidFill>
              <a:srgbClr val="698D1B"/>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it-IT" sz="1400">
                <a:solidFill>
                  <a:schemeClr val="dk1"/>
                </a:solidFill>
                <a:latin typeface="Trebuchet MS"/>
                <a:ea typeface="Trebuchet MS"/>
                <a:cs typeface="Trebuchet MS"/>
                <a:sym typeface="Trebuchet MS"/>
              </a:rPr>
              <a:t>Sending certified copies</a:t>
            </a:r>
            <a:endParaRPr b="1" sz="1400">
              <a:solidFill>
                <a:schemeClr val="dk1"/>
              </a:solidFill>
              <a:latin typeface="Trebuchet MS"/>
              <a:ea typeface="Trebuchet MS"/>
              <a:cs typeface="Trebuchet MS"/>
              <a:sym typeface="Trebuchet MS"/>
            </a:endParaRPr>
          </a:p>
        </p:txBody>
      </p:sp>
      <p:sp>
        <p:nvSpPr>
          <p:cNvPr id="395" name="Google Shape;395;p32"/>
          <p:cNvSpPr/>
          <p:nvPr/>
        </p:nvSpPr>
        <p:spPr>
          <a:xfrm>
            <a:off x="9701345" y="5483188"/>
            <a:ext cx="2299063" cy="330926"/>
          </a:xfrm>
          <a:prstGeom prst="rect">
            <a:avLst/>
          </a:prstGeom>
          <a:solidFill>
            <a:schemeClr val="accent1"/>
          </a:solidFill>
          <a:ln cap="rnd" cmpd="sng" w="19050">
            <a:solidFill>
              <a:srgbClr val="698D1B"/>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it-IT" sz="1400">
                <a:solidFill>
                  <a:schemeClr val="dk1"/>
                </a:solidFill>
                <a:latin typeface="Trebuchet MS"/>
                <a:ea typeface="Trebuchet MS"/>
                <a:cs typeface="Trebuchet MS"/>
                <a:sym typeface="Trebuchet MS"/>
              </a:rPr>
              <a:t>Sending certified copies</a:t>
            </a:r>
            <a:endParaRPr b="1" sz="1400">
              <a:solidFill>
                <a:schemeClr val="dk1"/>
              </a:solidFill>
              <a:latin typeface="Trebuchet MS"/>
              <a:ea typeface="Trebuchet MS"/>
              <a:cs typeface="Trebuchet MS"/>
              <a:sym typeface="Trebuchet MS"/>
            </a:endParaRPr>
          </a:p>
        </p:txBody>
      </p:sp>
      <p:sp>
        <p:nvSpPr>
          <p:cNvPr id="396" name="Google Shape;396;p32"/>
          <p:cNvSpPr/>
          <p:nvPr/>
        </p:nvSpPr>
        <p:spPr>
          <a:xfrm>
            <a:off x="9701345" y="6373162"/>
            <a:ext cx="2299063" cy="330926"/>
          </a:xfrm>
          <a:prstGeom prst="rect">
            <a:avLst/>
          </a:prstGeom>
          <a:solidFill>
            <a:schemeClr val="accent1"/>
          </a:solidFill>
          <a:ln cap="rnd" cmpd="sng" w="19050">
            <a:solidFill>
              <a:srgbClr val="698D1B"/>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it-IT" sz="1400">
                <a:solidFill>
                  <a:schemeClr val="dk1"/>
                </a:solidFill>
                <a:latin typeface="Trebuchet MS"/>
                <a:ea typeface="Trebuchet MS"/>
                <a:cs typeface="Trebuchet MS"/>
                <a:sym typeface="Trebuchet MS"/>
              </a:rPr>
              <a:t>Sending certified copies</a:t>
            </a:r>
            <a:endParaRPr b="1" sz="1400">
              <a:solidFill>
                <a:schemeClr val="dk1"/>
              </a:solidFill>
              <a:latin typeface="Trebuchet MS"/>
              <a:ea typeface="Trebuchet MS"/>
              <a:cs typeface="Trebuchet MS"/>
              <a:sym typeface="Trebuchet MS"/>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0" name="Shape 400"/>
        <p:cNvGrpSpPr/>
        <p:nvPr/>
      </p:nvGrpSpPr>
      <p:grpSpPr>
        <a:xfrm>
          <a:off x="0" y="0"/>
          <a:ext cx="0" cy="0"/>
          <a:chOff x="0" y="0"/>
          <a:chExt cx="0" cy="0"/>
        </a:xfrm>
      </p:grpSpPr>
      <p:sp>
        <p:nvSpPr>
          <p:cNvPr id="401" name="Google Shape;401;p33"/>
          <p:cNvSpPr txBox="1"/>
          <p:nvPr>
            <p:ph type="title"/>
          </p:nvPr>
        </p:nvSpPr>
        <p:spPr>
          <a:xfrm>
            <a:off x="677334" y="673676"/>
            <a:ext cx="9924405" cy="583096"/>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C00000"/>
              </a:buClr>
              <a:buSzPts val="3240"/>
              <a:buFont typeface="Trebuchet MS"/>
              <a:buNone/>
            </a:pPr>
            <a:r>
              <a:rPr b="1" lang="it-IT" sz="3240">
                <a:solidFill>
                  <a:srgbClr val="C00000"/>
                </a:solidFill>
              </a:rPr>
              <a:t>Other documents supporting staff costs</a:t>
            </a:r>
            <a:br>
              <a:rPr b="1" lang="it-IT" sz="2610" cap="none">
                <a:solidFill>
                  <a:srgbClr val="891631"/>
                </a:solidFill>
                <a:latin typeface="Gill Sans"/>
                <a:ea typeface="Gill Sans"/>
                <a:cs typeface="Gill Sans"/>
                <a:sym typeface="Gill Sans"/>
              </a:rPr>
            </a:br>
            <a:endParaRPr sz="3240"/>
          </a:p>
        </p:txBody>
      </p:sp>
      <p:sp>
        <p:nvSpPr>
          <p:cNvPr id="402" name="Google Shape;402;p33"/>
          <p:cNvSpPr txBox="1"/>
          <p:nvPr>
            <p:ph idx="1" type="body"/>
          </p:nvPr>
        </p:nvSpPr>
        <p:spPr>
          <a:xfrm>
            <a:off x="677334" y="1463963"/>
            <a:ext cx="8596668" cy="4614344"/>
          </a:xfrm>
          <a:prstGeom prst="rect">
            <a:avLst/>
          </a:prstGeom>
          <a:noFill/>
          <a:ln>
            <a:noFill/>
          </a:ln>
        </p:spPr>
        <p:txBody>
          <a:bodyPr anchorCtr="0" anchor="t" bIns="45700" lIns="91425" spcFirstLastPara="1" rIns="91425" wrap="square" tIns="45700">
            <a:normAutofit/>
          </a:bodyPr>
          <a:lstStyle/>
          <a:p>
            <a:pPr indent="0" lvl="0" marL="0" rtl="0" algn="l">
              <a:lnSpc>
                <a:spcPct val="110000"/>
              </a:lnSpc>
              <a:spcBef>
                <a:spcPts val="0"/>
              </a:spcBef>
              <a:spcAft>
                <a:spcPts val="0"/>
              </a:spcAft>
              <a:buClr>
                <a:srgbClr val="B71E42"/>
              </a:buClr>
              <a:buSzPts val="1757"/>
              <a:buNone/>
            </a:pPr>
            <a:r>
              <a:rPr b="1" lang="it-IT" sz="1757">
                <a:solidFill>
                  <a:srgbClr val="C00000"/>
                </a:solidFill>
              </a:rPr>
              <a:t>Documents justifying the eligible activities </a:t>
            </a:r>
            <a:endParaRPr/>
          </a:p>
          <a:p>
            <a:pPr indent="0" lvl="0" marL="0" rtl="0" algn="l">
              <a:lnSpc>
                <a:spcPct val="110000"/>
              </a:lnSpc>
              <a:spcBef>
                <a:spcPts val="1000"/>
              </a:spcBef>
              <a:spcAft>
                <a:spcPts val="0"/>
              </a:spcAft>
              <a:buClr>
                <a:srgbClr val="B71E42"/>
              </a:buClr>
              <a:buSzPts val="1757"/>
              <a:buNone/>
            </a:pPr>
            <a:r>
              <a:rPr b="1" lang="it-IT" sz="1757">
                <a:solidFill>
                  <a:srgbClr val="000000"/>
                </a:solidFill>
              </a:rPr>
              <a:t>You need to keep:</a:t>
            </a:r>
            <a:endParaRPr/>
          </a:p>
          <a:p>
            <a:pPr indent="-228600" lvl="0" marL="342900" rtl="0" algn="just">
              <a:lnSpc>
                <a:spcPct val="110000"/>
              </a:lnSpc>
              <a:spcBef>
                <a:spcPts val="1000"/>
              </a:spcBef>
              <a:spcAft>
                <a:spcPts val="0"/>
              </a:spcAft>
              <a:buClr>
                <a:srgbClr val="B71E42"/>
              </a:buClr>
              <a:buSzPts val="1757"/>
              <a:buFont typeface="Arial"/>
              <a:buChar char="•"/>
            </a:pPr>
            <a:r>
              <a:rPr b="1" lang="it-IT" sz="1757">
                <a:solidFill>
                  <a:srgbClr val="000000"/>
                </a:solidFill>
              </a:rPr>
              <a:t>Proof of activities and outputs produced</a:t>
            </a:r>
            <a:r>
              <a:rPr lang="it-IT" sz="1757">
                <a:solidFill>
                  <a:srgbClr val="000000"/>
                </a:solidFill>
              </a:rPr>
              <a:t>: leaflets, brochures, reports, analytical papers, presse releases, websites, social media outputs. </a:t>
            </a:r>
            <a:br>
              <a:rPr lang="it-IT" sz="1757">
                <a:solidFill>
                  <a:srgbClr val="000000"/>
                </a:solidFill>
              </a:rPr>
            </a:br>
            <a:r>
              <a:rPr lang="it-IT" sz="1757">
                <a:solidFill>
                  <a:srgbClr val="000000"/>
                </a:solidFill>
              </a:rPr>
              <a:t>Keep all the supporting documents (including invoices) relating to partners’ activities/outputs </a:t>
            </a:r>
            <a:endParaRPr/>
          </a:p>
          <a:p>
            <a:pPr indent="-231330" lvl="0" marL="342900" rtl="0" algn="just">
              <a:lnSpc>
                <a:spcPct val="110000"/>
              </a:lnSpc>
              <a:spcBef>
                <a:spcPts val="1000"/>
              </a:spcBef>
              <a:spcAft>
                <a:spcPts val="0"/>
              </a:spcAft>
              <a:buClr>
                <a:srgbClr val="B71E42"/>
              </a:buClr>
              <a:buSzPts val="1757"/>
              <a:buFont typeface="Courier New"/>
              <a:buNone/>
            </a:pPr>
            <a:r>
              <a:t/>
            </a:r>
            <a:endParaRPr sz="1757">
              <a:solidFill>
                <a:srgbClr val="000000"/>
              </a:solidFill>
            </a:endParaRPr>
          </a:p>
          <a:p>
            <a:pPr indent="-228600" lvl="0" marL="342900" rtl="0" algn="just">
              <a:lnSpc>
                <a:spcPct val="110000"/>
              </a:lnSpc>
              <a:spcBef>
                <a:spcPts val="1000"/>
              </a:spcBef>
              <a:spcAft>
                <a:spcPts val="0"/>
              </a:spcAft>
              <a:buClr>
                <a:srgbClr val="B71E42"/>
              </a:buClr>
              <a:buSzPts val="1757"/>
              <a:buFont typeface="Arial"/>
              <a:buChar char="•"/>
            </a:pPr>
            <a:r>
              <a:rPr b="1" lang="it-IT" sz="1757">
                <a:solidFill>
                  <a:srgbClr val="000000"/>
                </a:solidFill>
              </a:rPr>
              <a:t>Proof of partnership meeting: for partners 🡪 </a:t>
            </a:r>
            <a:r>
              <a:rPr lang="it-IT" sz="1757">
                <a:solidFill>
                  <a:srgbClr val="000000"/>
                </a:solidFill>
              </a:rPr>
              <a:t>individual travel tickets; </a:t>
            </a:r>
            <a:r>
              <a:rPr b="1" lang="it-IT" sz="1757">
                <a:solidFill>
                  <a:srgbClr val="000000"/>
                </a:solidFill>
              </a:rPr>
              <a:t>for coordinator </a:t>
            </a:r>
            <a:r>
              <a:rPr lang="it-IT" sz="1757">
                <a:solidFill>
                  <a:srgbClr val="000000"/>
                </a:solidFill>
              </a:rPr>
              <a:t>🡪 agenda, attendence list signed by participants, minutes, reports, evaluation of the meeting.</a:t>
            </a:r>
            <a:endParaRPr/>
          </a:p>
          <a:p>
            <a:pPr indent="0" lvl="0" marL="114300" rtl="0" algn="just">
              <a:lnSpc>
                <a:spcPct val="110000"/>
              </a:lnSpc>
              <a:spcBef>
                <a:spcPts val="1000"/>
              </a:spcBef>
              <a:spcAft>
                <a:spcPts val="0"/>
              </a:spcAft>
              <a:buClr>
                <a:srgbClr val="B71E42"/>
              </a:buClr>
              <a:buSzPts val="1757"/>
              <a:buNone/>
            </a:pPr>
            <a:r>
              <a:t/>
            </a:r>
            <a:endParaRPr sz="1757">
              <a:solidFill>
                <a:srgbClr val="000000"/>
              </a:solidFill>
            </a:endParaRPr>
          </a:p>
          <a:p>
            <a:pPr indent="0" lvl="0" marL="114300" rtl="0" algn="ctr">
              <a:lnSpc>
                <a:spcPct val="110000"/>
              </a:lnSpc>
              <a:spcBef>
                <a:spcPts val="1000"/>
              </a:spcBef>
              <a:spcAft>
                <a:spcPts val="0"/>
              </a:spcAft>
              <a:buClr>
                <a:srgbClr val="B71E42"/>
              </a:buClr>
              <a:buSzPts val="2405"/>
              <a:buNone/>
            </a:pPr>
            <a:r>
              <a:rPr b="1" lang="it-IT" sz="2405" u="sng">
                <a:solidFill>
                  <a:srgbClr val="000000"/>
                </a:solidFill>
              </a:rPr>
              <a:t> All the documents must be kept for 5 years</a:t>
            </a:r>
            <a:endParaRPr b="1" sz="2405" u="sng">
              <a:solidFill>
                <a:srgbClr val="000000"/>
              </a:solidFill>
            </a:endParaRPr>
          </a:p>
          <a:p>
            <a:pPr indent="-117030" lvl="0" marL="342900" rtl="0" algn="just">
              <a:lnSpc>
                <a:spcPct val="110000"/>
              </a:lnSpc>
              <a:spcBef>
                <a:spcPts val="1000"/>
              </a:spcBef>
              <a:spcAft>
                <a:spcPts val="0"/>
              </a:spcAft>
              <a:buClr>
                <a:srgbClr val="B71E42"/>
              </a:buClr>
              <a:buSzPts val="1757"/>
              <a:buFont typeface="Arial"/>
              <a:buNone/>
            </a:pPr>
            <a:r>
              <a:t/>
            </a:r>
            <a:endParaRPr sz="1757">
              <a:solidFill>
                <a:srgbClr val="000000"/>
              </a:solidFill>
            </a:endParaRPr>
          </a:p>
          <a:p>
            <a:pPr indent="-258318" lvl="0" marL="342900" rtl="0" algn="l">
              <a:lnSpc>
                <a:spcPct val="90000"/>
              </a:lnSpc>
              <a:spcBef>
                <a:spcPts val="1000"/>
              </a:spcBef>
              <a:spcAft>
                <a:spcPts val="0"/>
              </a:spcAft>
              <a:buSzPts val="1332"/>
              <a:buNone/>
            </a:pPr>
            <a:r>
              <a:t/>
            </a:r>
            <a:endParaRPr sz="1665"/>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6" name="Shape 406"/>
        <p:cNvGrpSpPr/>
        <p:nvPr/>
      </p:nvGrpSpPr>
      <p:grpSpPr>
        <a:xfrm>
          <a:off x="0" y="0"/>
          <a:ext cx="0" cy="0"/>
          <a:chOff x="0" y="0"/>
          <a:chExt cx="0" cy="0"/>
        </a:xfrm>
      </p:grpSpPr>
      <p:sp>
        <p:nvSpPr>
          <p:cNvPr id="407" name="Google Shape;407;p34"/>
          <p:cNvSpPr txBox="1"/>
          <p:nvPr>
            <p:ph type="title"/>
          </p:nvPr>
        </p:nvSpPr>
        <p:spPr>
          <a:xfrm>
            <a:off x="677334" y="609600"/>
            <a:ext cx="8596668" cy="997527"/>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C00000"/>
              </a:buClr>
              <a:buSzPts val="4000"/>
              <a:buFont typeface="Trebuchet MS"/>
              <a:buNone/>
            </a:pPr>
            <a:r>
              <a:rPr b="1" lang="it-IT" sz="4000">
                <a:solidFill>
                  <a:srgbClr val="C00000"/>
                </a:solidFill>
              </a:rPr>
              <a:t>Tips about staff costs</a:t>
            </a:r>
            <a:endParaRPr b="1" sz="4000">
              <a:solidFill>
                <a:srgbClr val="C00000"/>
              </a:solidFill>
            </a:endParaRPr>
          </a:p>
        </p:txBody>
      </p:sp>
      <p:sp>
        <p:nvSpPr>
          <p:cNvPr id="408" name="Google Shape;408;p34"/>
          <p:cNvSpPr txBox="1"/>
          <p:nvPr>
            <p:ph idx="1" type="body"/>
          </p:nvPr>
        </p:nvSpPr>
        <p:spPr>
          <a:xfrm>
            <a:off x="677334" y="1607128"/>
            <a:ext cx="9155780" cy="4356350"/>
          </a:xfrm>
          <a:prstGeom prst="rect">
            <a:avLst/>
          </a:prstGeom>
          <a:noFill/>
          <a:ln>
            <a:noFill/>
          </a:ln>
        </p:spPr>
        <p:txBody>
          <a:bodyPr anchorCtr="0" anchor="t" bIns="45700" lIns="91425" spcFirstLastPara="1" rIns="91425" wrap="square" tIns="45700">
            <a:normAutofit/>
          </a:bodyPr>
          <a:lstStyle/>
          <a:p>
            <a:pPr indent="-228600" lvl="0" marL="342900" rtl="0" algn="l">
              <a:lnSpc>
                <a:spcPct val="110000"/>
              </a:lnSpc>
              <a:spcBef>
                <a:spcPts val="0"/>
              </a:spcBef>
              <a:spcAft>
                <a:spcPts val="0"/>
              </a:spcAft>
              <a:buClr>
                <a:srgbClr val="B71E42"/>
              </a:buClr>
              <a:buSzPts val="2000"/>
              <a:buFont typeface="Arial"/>
              <a:buChar char="•"/>
            </a:pPr>
            <a:r>
              <a:rPr lang="it-IT" sz="2000">
                <a:solidFill>
                  <a:srgbClr val="000000"/>
                </a:solidFill>
              </a:rPr>
              <a:t>The employment contract defines, in its text, the category that should be taken as reference for claiming the working days under one of the categories set in the call/action/template. The official reference is the ISCO-88 staff categories classification</a:t>
            </a:r>
            <a:endParaRPr/>
          </a:p>
          <a:p>
            <a:pPr indent="-101600" lvl="0" marL="342900" rtl="0" algn="l">
              <a:lnSpc>
                <a:spcPct val="110000"/>
              </a:lnSpc>
              <a:spcBef>
                <a:spcPts val="1000"/>
              </a:spcBef>
              <a:spcAft>
                <a:spcPts val="0"/>
              </a:spcAft>
              <a:buClr>
                <a:srgbClr val="B71E42"/>
              </a:buClr>
              <a:buSzPts val="2000"/>
              <a:buFont typeface="Arial"/>
              <a:buNone/>
            </a:pPr>
            <a:r>
              <a:t/>
            </a:r>
            <a:endParaRPr sz="2000">
              <a:solidFill>
                <a:srgbClr val="000000"/>
              </a:solidFill>
            </a:endParaRPr>
          </a:p>
          <a:p>
            <a:pPr indent="-228600" lvl="0" marL="342900" rtl="0" algn="l">
              <a:lnSpc>
                <a:spcPct val="110000"/>
              </a:lnSpc>
              <a:spcBef>
                <a:spcPts val="1000"/>
              </a:spcBef>
              <a:spcAft>
                <a:spcPts val="0"/>
              </a:spcAft>
              <a:buClr>
                <a:srgbClr val="B71E42"/>
              </a:buClr>
              <a:buSzPts val="2000"/>
              <a:buFont typeface="Arial"/>
              <a:buChar char="•"/>
            </a:pPr>
            <a:r>
              <a:rPr lang="it-IT" sz="2000">
                <a:solidFill>
                  <a:srgbClr val="000000"/>
                </a:solidFill>
              </a:rPr>
              <a:t>Flexibility between categories is allowed as far as this flexibility is not deviating from a proper, careful and wiser care and to a cost-efficient approach in the allocation of tasks/days;  </a:t>
            </a:r>
            <a:endParaRPr/>
          </a:p>
          <a:p>
            <a:pPr indent="-101600" lvl="0" marL="342900" rtl="0" algn="l">
              <a:lnSpc>
                <a:spcPct val="110000"/>
              </a:lnSpc>
              <a:spcBef>
                <a:spcPts val="1000"/>
              </a:spcBef>
              <a:spcAft>
                <a:spcPts val="0"/>
              </a:spcAft>
              <a:buClr>
                <a:srgbClr val="B71E42"/>
              </a:buClr>
              <a:buSzPts val="2000"/>
              <a:buFont typeface="Arial"/>
              <a:buNone/>
            </a:pPr>
            <a:r>
              <a:t/>
            </a:r>
            <a:endParaRPr sz="2000">
              <a:solidFill>
                <a:srgbClr val="000000"/>
              </a:solidFill>
            </a:endParaRPr>
          </a:p>
          <a:p>
            <a:pPr indent="-228600" lvl="0" marL="342900" rtl="0" algn="l">
              <a:lnSpc>
                <a:spcPct val="110000"/>
              </a:lnSpc>
              <a:spcBef>
                <a:spcPts val="1000"/>
              </a:spcBef>
              <a:spcAft>
                <a:spcPts val="0"/>
              </a:spcAft>
              <a:buClr>
                <a:srgbClr val="B71E42"/>
              </a:buClr>
              <a:buSzPts val="2000"/>
              <a:buFont typeface="Arial"/>
              <a:buChar char="•"/>
            </a:pPr>
            <a:r>
              <a:rPr lang="it-IT" sz="2000">
                <a:solidFill>
                  <a:srgbClr val="000000"/>
                </a:solidFill>
              </a:rPr>
              <a:t>It should be avoided requesting flexibility to take advantage of the Unit cost system.</a:t>
            </a:r>
            <a:endParaRPr sz="2000">
              <a:solidFill>
                <a:srgbClr val="000000"/>
              </a:solidFill>
            </a:endParaRPr>
          </a:p>
          <a:p>
            <a:pPr indent="-251459" lvl="0" marL="342900" rtl="0" algn="l">
              <a:spcBef>
                <a:spcPts val="1000"/>
              </a:spcBef>
              <a:spcAft>
                <a:spcPts val="0"/>
              </a:spcAft>
              <a:buSzPts val="1440"/>
              <a:buNone/>
            </a:pPr>
            <a:r>
              <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2" name="Shape 412"/>
        <p:cNvGrpSpPr/>
        <p:nvPr/>
      </p:nvGrpSpPr>
      <p:grpSpPr>
        <a:xfrm>
          <a:off x="0" y="0"/>
          <a:ext cx="0" cy="0"/>
          <a:chOff x="0" y="0"/>
          <a:chExt cx="0" cy="0"/>
        </a:xfrm>
      </p:grpSpPr>
      <p:sp>
        <p:nvSpPr>
          <p:cNvPr id="413" name="Google Shape;413;p35"/>
          <p:cNvSpPr txBox="1"/>
          <p:nvPr>
            <p:ph type="title"/>
          </p:nvPr>
        </p:nvSpPr>
        <p:spPr>
          <a:xfrm>
            <a:off x="677333" y="609600"/>
            <a:ext cx="9519611" cy="834887"/>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C00000"/>
              </a:buClr>
              <a:buSzPts val="3600"/>
              <a:buFont typeface="Trebuchet MS"/>
              <a:buNone/>
            </a:pPr>
            <a:r>
              <a:rPr b="1" lang="it-IT" sz="3600">
                <a:solidFill>
                  <a:srgbClr val="C00000"/>
                </a:solidFill>
              </a:rPr>
              <a:t>Which other documents should be kept?</a:t>
            </a:r>
            <a:endParaRPr b="1" sz="3600">
              <a:solidFill>
                <a:srgbClr val="C00000"/>
              </a:solidFill>
            </a:endParaRPr>
          </a:p>
        </p:txBody>
      </p:sp>
      <p:sp>
        <p:nvSpPr>
          <p:cNvPr id="414" name="Google Shape;414;p35"/>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a:bodyPr>
          <a:lstStyle/>
          <a:p>
            <a:pPr indent="0" lvl="0" marL="0" rtl="0" algn="just">
              <a:lnSpc>
                <a:spcPct val="150000"/>
              </a:lnSpc>
              <a:spcBef>
                <a:spcPts val="0"/>
              </a:spcBef>
              <a:spcAft>
                <a:spcPts val="0"/>
              </a:spcAft>
              <a:buClr>
                <a:srgbClr val="B71E42"/>
              </a:buClr>
              <a:buSzPts val="2000"/>
              <a:buNone/>
            </a:pPr>
            <a:r>
              <a:rPr b="1" lang="it-IT" sz="2000">
                <a:solidFill>
                  <a:schemeClr val="dk1"/>
                </a:solidFill>
              </a:rPr>
              <a:t>In case of events/meeting/conferences:</a:t>
            </a:r>
            <a:endParaRPr/>
          </a:p>
          <a:p>
            <a:pPr indent="-228600" lvl="1" marL="685800" rtl="0" algn="just">
              <a:lnSpc>
                <a:spcPct val="80000"/>
              </a:lnSpc>
              <a:spcBef>
                <a:spcPts val="500"/>
              </a:spcBef>
              <a:spcAft>
                <a:spcPts val="0"/>
              </a:spcAft>
              <a:buClr>
                <a:srgbClr val="B71E42"/>
              </a:buClr>
              <a:buSzPts val="2000"/>
              <a:buFont typeface="Arial"/>
              <a:buChar char="•"/>
            </a:pPr>
            <a:r>
              <a:rPr lang="it-IT" sz="2000">
                <a:solidFill>
                  <a:srgbClr val="000000"/>
                </a:solidFill>
              </a:rPr>
              <a:t>Proof of events/conferences: final programme, invitations, list of invitees/mailing list; </a:t>
            </a:r>
            <a:endParaRPr/>
          </a:p>
          <a:p>
            <a:pPr indent="-228600" lvl="1" marL="685800" rtl="0" algn="just">
              <a:lnSpc>
                <a:spcPct val="80000"/>
              </a:lnSpc>
              <a:spcBef>
                <a:spcPts val="500"/>
              </a:spcBef>
              <a:spcAft>
                <a:spcPts val="0"/>
              </a:spcAft>
              <a:buClr>
                <a:srgbClr val="B71E42"/>
              </a:buClr>
              <a:buSzPts val="2000"/>
              <a:buFont typeface="Arial"/>
              <a:buChar char="•"/>
            </a:pPr>
            <a:r>
              <a:rPr lang="it-IT" sz="2000">
                <a:solidFill>
                  <a:srgbClr val="000000"/>
                </a:solidFill>
              </a:rPr>
              <a:t>list of attendence signed by particpants; </a:t>
            </a:r>
            <a:endParaRPr/>
          </a:p>
          <a:p>
            <a:pPr indent="-228600" lvl="1" marL="685800" rtl="0" algn="just">
              <a:lnSpc>
                <a:spcPct val="80000"/>
              </a:lnSpc>
              <a:spcBef>
                <a:spcPts val="500"/>
              </a:spcBef>
              <a:spcAft>
                <a:spcPts val="0"/>
              </a:spcAft>
              <a:buClr>
                <a:srgbClr val="B71E42"/>
              </a:buClr>
              <a:buSzPts val="2000"/>
              <a:buFont typeface="Arial"/>
              <a:buChar char="•"/>
            </a:pPr>
            <a:r>
              <a:rPr lang="it-IT" sz="2000">
                <a:solidFill>
                  <a:srgbClr val="000000"/>
                </a:solidFill>
              </a:rPr>
              <a:t>material for conferences (papers, presentations, leaflets, videos..); </a:t>
            </a:r>
            <a:endParaRPr/>
          </a:p>
          <a:p>
            <a:pPr indent="-228600" lvl="1" marL="685800" rtl="0" algn="just">
              <a:lnSpc>
                <a:spcPct val="80000"/>
              </a:lnSpc>
              <a:spcBef>
                <a:spcPts val="500"/>
              </a:spcBef>
              <a:spcAft>
                <a:spcPts val="0"/>
              </a:spcAft>
              <a:buClr>
                <a:srgbClr val="B71E42"/>
              </a:buClr>
              <a:buSzPts val="2000"/>
              <a:buFont typeface="Arial"/>
              <a:buChar char="•"/>
            </a:pPr>
            <a:r>
              <a:rPr lang="it-IT" sz="2000">
                <a:solidFill>
                  <a:srgbClr val="000000"/>
                </a:solidFill>
              </a:rPr>
              <a:t>output of the conference (reports, web-sites, evaluations, pictures..);</a:t>
            </a:r>
            <a:endParaRPr sz="2000"/>
          </a:p>
          <a:p>
            <a:pPr indent="0" lvl="1" marL="742950" rtl="0" algn="just">
              <a:lnSpc>
                <a:spcPct val="80000"/>
              </a:lnSpc>
              <a:spcBef>
                <a:spcPts val="500"/>
              </a:spcBef>
              <a:spcAft>
                <a:spcPts val="0"/>
              </a:spcAft>
              <a:buClr>
                <a:srgbClr val="B71E42"/>
              </a:buClr>
              <a:buSzPts val="2000"/>
              <a:buNone/>
            </a:pPr>
            <a:r>
              <a:t/>
            </a:r>
            <a:endParaRPr sz="2000">
              <a:solidFill>
                <a:srgbClr val="000000"/>
              </a:solidFill>
            </a:endParaRPr>
          </a:p>
          <a:p>
            <a:pPr indent="0" lvl="1" marL="0" rtl="0" algn="ctr">
              <a:lnSpc>
                <a:spcPct val="80000"/>
              </a:lnSpc>
              <a:spcBef>
                <a:spcPts val="500"/>
              </a:spcBef>
              <a:spcAft>
                <a:spcPts val="0"/>
              </a:spcAft>
              <a:buClr>
                <a:srgbClr val="B71E42"/>
              </a:buClr>
              <a:buSzPts val="2000"/>
              <a:buNone/>
            </a:pPr>
            <a:r>
              <a:rPr i="1" lang="it-IT" sz="2000" u="sng">
                <a:solidFill>
                  <a:srgbClr val="000000"/>
                </a:solidFill>
              </a:rPr>
              <a:t>These documents will be asked by INFOTECH, WP9 Leader</a:t>
            </a:r>
            <a:endParaRPr i="1" sz="2000" u="sng">
              <a:solidFill>
                <a:srgbClr val="000000"/>
              </a:solidFill>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8" name="Shape 418"/>
        <p:cNvGrpSpPr/>
        <p:nvPr/>
      </p:nvGrpSpPr>
      <p:grpSpPr>
        <a:xfrm>
          <a:off x="0" y="0"/>
          <a:ext cx="0" cy="0"/>
          <a:chOff x="0" y="0"/>
          <a:chExt cx="0" cy="0"/>
        </a:xfrm>
      </p:grpSpPr>
      <p:sp>
        <p:nvSpPr>
          <p:cNvPr id="419" name="Google Shape;419;p36"/>
          <p:cNvSpPr txBox="1"/>
          <p:nvPr>
            <p:ph type="title"/>
          </p:nvPr>
        </p:nvSpPr>
        <p:spPr>
          <a:xfrm>
            <a:off x="0" y="221975"/>
            <a:ext cx="2701970" cy="660400"/>
          </a:xfrm>
          <a:prstGeom prst="rect">
            <a:avLst/>
          </a:prstGeom>
          <a:solidFill>
            <a:srgbClr val="D9F4C9"/>
          </a:solidFill>
          <a:ln cap="flat" cmpd="sng" w="9525">
            <a:solidFill>
              <a:srgbClr val="C00000"/>
            </a:solidFill>
            <a:prstDash val="solid"/>
            <a:round/>
            <a:headEnd len="sm" w="sm" type="none"/>
            <a:tailEnd len="sm" w="sm" type="none"/>
          </a:ln>
        </p:spPr>
        <p:txBody>
          <a:bodyPr anchorCtr="0" anchor="t" bIns="45700" lIns="91425" spcFirstLastPara="1" rIns="91425" wrap="square" tIns="45700">
            <a:normAutofit/>
          </a:bodyPr>
          <a:lstStyle/>
          <a:p>
            <a:pPr indent="0" lvl="0" marL="0" rtl="0" algn="l">
              <a:spcBef>
                <a:spcPts val="0"/>
              </a:spcBef>
              <a:spcAft>
                <a:spcPts val="0"/>
              </a:spcAft>
              <a:buClr>
                <a:srgbClr val="C00000"/>
              </a:buClr>
              <a:buSzPts val="3600"/>
              <a:buFont typeface="Trebuchet MS"/>
              <a:buNone/>
            </a:pPr>
            <a:r>
              <a:rPr b="1" lang="it-IT" sz="3600">
                <a:solidFill>
                  <a:srgbClr val="C00000"/>
                </a:solidFill>
              </a:rPr>
              <a:t>To sum up	</a:t>
            </a:r>
            <a:endParaRPr/>
          </a:p>
        </p:txBody>
      </p:sp>
      <p:sp>
        <p:nvSpPr>
          <p:cNvPr id="420" name="Google Shape;420;p36"/>
          <p:cNvSpPr txBox="1"/>
          <p:nvPr>
            <p:ph idx="1" type="body"/>
          </p:nvPr>
        </p:nvSpPr>
        <p:spPr>
          <a:xfrm>
            <a:off x="278294" y="1137478"/>
            <a:ext cx="11171583" cy="5181599"/>
          </a:xfrm>
          <a:prstGeom prst="rect">
            <a:avLst/>
          </a:prstGeom>
          <a:noFill/>
          <a:ln>
            <a:noFill/>
          </a:ln>
        </p:spPr>
        <p:txBody>
          <a:bodyPr anchorCtr="0" anchor="t" bIns="45700" lIns="91425" spcFirstLastPara="1" rIns="91425" wrap="square" tIns="45700">
            <a:noAutofit/>
          </a:bodyPr>
          <a:lstStyle/>
          <a:p>
            <a:pPr indent="0" lvl="0" marL="0" rtl="0" algn="l">
              <a:lnSpc>
                <a:spcPct val="120000"/>
              </a:lnSpc>
              <a:spcBef>
                <a:spcPts val="0"/>
              </a:spcBef>
              <a:spcAft>
                <a:spcPts val="0"/>
              </a:spcAft>
              <a:buClr>
                <a:srgbClr val="B71E42"/>
              </a:buClr>
              <a:buSzPts val="1600"/>
              <a:buNone/>
            </a:pPr>
            <a:r>
              <a:rPr lang="it-IT" sz="1600">
                <a:solidFill>
                  <a:srgbClr val="000000"/>
                </a:solidFill>
              </a:rPr>
              <a:t>All the partners </a:t>
            </a:r>
            <a:r>
              <a:rPr b="1" lang="it-IT" sz="1600">
                <a:solidFill>
                  <a:srgbClr val="000000"/>
                </a:solidFill>
              </a:rPr>
              <a:t>must sent to UNIFG and ValueDo for each staff member</a:t>
            </a:r>
            <a:r>
              <a:rPr lang="it-IT" sz="1600">
                <a:solidFill>
                  <a:srgbClr val="000000"/>
                </a:solidFill>
              </a:rPr>
              <a:t>:</a:t>
            </a:r>
            <a:endParaRPr/>
          </a:p>
          <a:p>
            <a:pPr indent="-457200" lvl="0" marL="457200" rtl="0" algn="l">
              <a:lnSpc>
                <a:spcPct val="120000"/>
              </a:lnSpc>
              <a:spcBef>
                <a:spcPts val="1000"/>
              </a:spcBef>
              <a:spcAft>
                <a:spcPts val="0"/>
              </a:spcAft>
              <a:buClr>
                <a:srgbClr val="B71E42"/>
              </a:buClr>
              <a:buSzPts val="1600"/>
              <a:buFont typeface="Arial"/>
              <a:buAutoNum type="arabicParenR"/>
            </a:pPr>
            <a:r>
              <a:rPr b="1" lang="it-IT" sz="1600">
                <a:solidFill>
                  <a:srgbClr val="000000"/>
                </a:solidFill>
              </a:rPr>
              <a:t>Employment contract</a:t>
            </a:r>
            <a:endParaRPr b="1" sz="1600">
              <a:solidFill>
                <a:srgbClr val="000000"/>
              </a:solidFill>
            </a:endParaRPr>
          </a:p>
          <a:p>
            <a:pPr indent="-228600" lvl="1" marL="685800" rtl="0" algn="l">
              <a:lnSpc>
                <a:spcPct val="120000"/>
              </a:lnSpc>
              <a:spcBef>
                <a:spcPts val="500"/>
              </a:spcBef>
              <a:spcAft>
                <a:spcPts val="0"/>
              </a:spcAft>
              <a:buClr>
                <a:srgbClr val="B71E42"/>
              </a:buClr>
              <a:buSzPts val="1600"/>
              <a:buFont typeface="Arial"/>
              <a:buChar char="•"/>
            </a:pPr>
            <a:r>
              <a:rPr i="1" lang="it-IT">
                <a:solidFill>
                  <a:srgbClr val="000000"/>
                </a:solidFill>
              </a:rPr>
              <a:t>To send it just when you report a staff member for the first time (or when changes arise)</a:t>
            </a:r>
            <a:endParaRPr/>
          </a:p>
          <a:p>
            <a:pPr indent="-457200" lvl="0" marL="457200" rtl="0" algn="l">
              <a:lnSpc>
                <a:spcPct val="120000"/>
              </a:lnSpc>
              <a:spcBef>
                <a:spcPts val="1000"/>
              </a:spcBef>
              <a:spcAft>
                <a:spcPts val="0"/>
              </a:spcAft>
              <a:buClr>
                <a:srgbClr val="B71E42"/>
              </a:buClr>
              <a:buSzPts val="1600"/>
              <a:buFont typeface="Arial"/>
              <a:buAutoNum type="arabicParenR"/>
            </a:pPr>
            <a:r>
              <a:rPr b="1" lang="it-IT" sz="1600">
                <a:solidFill>
                  <a:srgbClr val="000000"/>
                </a:solidFill>
              </a:rPr>
              <a:t>Staff category certificate</a:t>
            </a:r>
            <a:endParaRPr/>
          </a:p>
          <a:p>
            <a:pPr indent="-228600" lvl="1" marL="685800" rtl="0" algn="l">
              <a:lnSpc>
                <a:spcPct val="120000"/>
              </a:lnSpc>
              <a:spcBef>
                <a:spcPts val="500"/>
              </a:spcBef>
              <a:spcAft>
                <a:spcPts val="0"/>
              </a:spcAft>
              <a:buClr>
                <a:srgbClr val="B71E42"/>
              </a:buClr>
              <a:buSzPts val="1600"/>
              <a:buFont typeface="Arial"/>
              <a:buChar char="•"/>
            </a:pPr>
            <a:r>
              <a:rPr i="1" lang="it-IT">
                <a:solidFill>
                  <a:srgbClr val="000000"/>
                </a:solidFill>
              </a:rPr>
              <a:t>To send it just one copy when you first report the staff member (or when changes arise)</a:t>
            </a:r>
            <a:endParaRPr/>
          </a:p>
          <a:p>
            <a:pPr indent="0" lvl="0" marL="0" rtl="0" algn="l">
              <a:lnSpc>
                <a:spcPct val="120000"/>
              </a:lnSpc>
              <a:spcBef>
                <a:spcPts val="1000"/>
              </a:spcBef>
              <a:spcAft>
                <a:spcPts val="0"/>
              </a:spcAft>
              <a:buClr>
                <a:srgbClr val="B71E42"/>
              </a:buClr>
              <a:buSzPts val="1600"/>
              <a:buNone/>
            </a:pPr>
            <a:r>
              <a:rPr lang="it-IT" sz="1600">
                <a:solidFill>
                  <a:srgbClr val="000000"/>
                </a:solidFill>
              </a:rPr>
              <a:t>All the partners must </a:t>
            </a:r>
            <a:r>
              <a:rPr b="1" lang="it-IT" sz="1600">
                <a:solidFill>
                  <a:srgbClr val="000000"/>
                </a:solidFill>
              </a:rPr>
              <a:t>provide quarterly per each staff member </a:t>
            </a:r>
            <a:r>
              <a:rPr lang="it-IT" sz="1600">
                <a:solidFill>
                  <a:srgbClr val="000000"/>
                </a:solidFill>
              </a:rPr>
              <a:t>involved in the project the following documents:</a:t>
            </a:r>
            <a:endParaRPr/>
          </a:p>
          <a:p>
            <a:pPr indent="-457200" lvl="0" marL="457200" rtl="0" algn="l">
              <a:lnSpc>
                <a:spcPct val="120000"/>
              </a:lnSpc>
              <a:spcBef>
                <a:spcPts val="1000"/>
              </a:spcBef>
              <a:spcAft>
                <a:spcPts val="0"/>
              </a:spcAft>
              <a:buClr>
                <a:srgbClr val="B71E42"/>
              </a:buClr>
              <a:buSzPts val="1600"/>
              <a:buFont typeface="Trebuchet MS"/>
              <a:buAutoNum type="arabicParenR"/>
            </a:pPr>
            <a:r>
              <a:rPr b="1" lang="it-IT" sz="1600">
                <a:solidFill>
                  <a:srgbClr val="000000"/>
                </a:solidFill>
              </a:rPr>
              <a:t>Time-sheets</a:t>
            </a:r>
            <a:r>
              <a:rPr lang="it-IT" sz="1600">
                <a:solidFill>
                  <a:srgbClr val="000000"/>
                </a:solidFill>
              </a:rPr>
              <a:t> </a:t>
            </a:r>
            <a:endParaRPr sz="1600">
              <a:solidFill>
                <a:srgbClr val="000000"/>
              </a:solidFill>
            </a:endParaRPr>
          </a:p>
          <a:p>
            <a:pPr indent="-228600" lvl="1" marL="685800" rtl="0" algn="l">
              <a:lnSpc>
                <a:spcPct val="120000"/>
              </a:lnSpc>
              <a:spcBef>
                <a:spcPts val="500"/>
              </a:spcBef>
              <a:spcAft>
                <a:spcPts val="0"/>
              </a:spcAft>
              <a:buClr>
                <a:srgbClr val="B71E42"/>
              </a:buClr>
              <a:buSzPts val="1600"/>
              <a:buFont typeface="Arial"/>
              <a:buChar char="•"/>
            </a:pPr>
            <a:r>
              <a:rPr i="1" lang="it-IT">
                <a:solidFill>
                  <a:srgbClr val="000000"/>
                </a:solidFill>
              </a:rPr>
              <a:t>To send by email to UNIFG and Valuedo first in Excel file; </a:t>
            </a:r>
            <a:endParaRPr/>
          </a:p>
          <a:p>
            <a:pPr indent="-228600" lvl="1" marL="685800" rtl="0" algn="l">
              <a:lnSpc>
                <a:spcPct val="120000"/>
              </a:lnSpc>
              <a:spcBef>
                <a:spcPts val="500"/>
              </a:spcBef>
              <a:spcAft>
                <a:spcPts val="0"/>
              </a:spcAft>
              <a:buClr>
                <a:srgbClr val="B71E42"/>
              </a:buClr>
              <a:buSzPts val="1600"/>
              <a:buFont typeface="Arial"/>
              <a:buChar char="•"/>
            </a:pPr>
            <a:r>
              <a:rPr i="1" lang="it-IT">
                <a:solidFill>
                  <a:srgbClr val="000000"/>
                </a:solidFill>
              </a:rPr>
              <a:t>when validated, to send the the scanned copies (.pdf) with signatures to UNIFG and Valuedo</a:t>
            </a:r>
            <a:endParaRPr i="1">
              <a:solidFill>
                <a:srgbClr val="000000"/>
              </a:solidFill>
            </a:endParaRPr>
          </a:p>
          <a:p>
            <a:pPr indent="-457200" lvl="0" marL="457200" rtl="0" algn="l">
              <a:lnSpc>
                <a:spcPct val="120000"/>
              </a:lnSpc>
              <a:spcBef>
                <a:spcPts val="1000"/>
              </a:spcBef>
              <a:spcAft>
                <a:spcPts val="0"/>
              </a:spcAft>
              <a:buClr>
                <a:srgbClr val="B71E42"/>
              </a:buClr>
              <a:buSzPts val="1600"/>
              <a:buFont typeface="Trebuchet MS"/>
              <a:buAutoNum type="arabicParenR"/>
            </a:pPr>
            <a:r>
              <a:rPr b="1" lang="it-IT" sz="1600">
                <a:solidFill>
                  <a:srgbClr val="000000"/>
                </a:solidFill>
              </a:rPr>
              <a:t>Payslips </a:t>
            </a:r>
            <a:r>
              <a:rPr b="1" i="1" lang="it-IT" sz="1600">
                <a:solidFill>
                  <a:srgbClr val="000000"/>
                </a:solidFill>
              </a:rPr>
              <a:t>– </a:t>
            </a:r>
            <a:r>
              <a:rPr i="1" lang="it-IT" sz="1600">
                <a:solidFill>
                  <a:srgbClr val="000000"/>
                </a:solidFill>
              </a:rPr>
              <a:t>to send by email only to UNIFG</a:t>
            </a:r>
            <a:endParaRPr i="1" sz="1600">
              <a:solidFill>
                <a:srgbClr val="000000"/>
              </a:solidFill>
            </a:endParaRPr>
          </a:p>
          <a:p>
            <a:pPr indent="-457200" lvl="0" marL="457200" rtl="0" algn="l">
              <a:lnSpc>
                <a:spcPct val="120000"/>
              </a:lnSpc>
              <a:spcBef>
                <a:spcPts val="1000"/>
              </a:spcBef>
              <a:spcAft>
                <a:spcPts val="0"/>
              </a:spcAft>
              <a:buClr>
                <a:srgbClr val="B71E42"/>
              </a:buClr>
              <a:buSzPts val="1600"/>
              <a:buFont typeface="Trebuchet MS"/>
              <a:buAutoNum type="arabicParenR"/>
            </a:pPr>
            <a:r>
              <a:rPr b="1" lang="it-IT" sz="1600">
                <a:solidFill>
                  <a:srgbClr val="000000"/>
                </a:solidFill>
              </a:rPr>
              <a:t>Proofs of payment </a:t>
            </a:r>
            <a:r>
              <a:rPr i="1" lang="it-IT" sz="1600">
                <a:solidFill>
                  <a:srgbClr val="000000"/>
                </a:solidFill>
              </a:rPr>
              <a:t>- to send by email only to UNIFG</a:t>
            </a:r>
            <a:endParaRPr i="1" sz="1600">
              <a:solidFill>
                <a:srgbClr val="000000"/>
              </a:solidFill>
            </a:endParaRPr>
          </a:p>
          <a:p>
            <a:pPr indent="0" lvl="0" marL="0" rtl="0" algn="l">
              <a:lnSpc>
                <a:spcPct val="120000"/>
              </a:lnSpc>
              <a:spcBef>
                <a:spcPts val="1000"/>
              </a:spcBef>
              <a:spcAft>
                <a:spcPts val="0"/>
              </a:spcAft>
              <a:buClr>
                <a:srgbClr val="B71E42"/>
              </a:buClr>
              <a:buSzPts val="1600"/>
              <a:buNone/>
            </a:pPr>
            <a:r>
              <a:rPr b="1" lang="it-IT" sz="1600">
                <a:solidFill>
                  <a:srgbClr val="000000"/>
                </a:solidFill>
              </a:rPr>
              <a:t>Every six months each partner to send to UNIFG certified copies of the timesheets</a:t>
            </a:r>
            <a:endParaRPr b="1" sz="1600">
              <a:solidFill>
                <a:srgbClr val="000000"/>
              </a:solidFill>
            </a:endParaRPr>
          </a:p>
          <a:p>
            <a:pPr indent="0" lvl="0" marL="0" rtl="0" algn="l">
              <a:lnSpc>
                <a:spcPct val="120000"/>
              </a:lnSpc>
              <a:spcBef>
                <a:spcPts val="1000"/>
              </a:spcBef>
              <a:spcAft>
                <a:spcPts val="0"/>
              </a:spcAft>
              <a:buClr>
                <a:srgbClr val="B71E42"/>
              </a:buClr>
              <a:buSzPts val="1600"/>
              <a:buNone/>
            </a:pPr>
            <a:r>
              <a:rPr lang="it-IT" sz="1600">
                <a:solidFill>
                  <a:srgbClr val="000000"/>
                </a:solidFill>
              </a:rPr>
              <a:t>Partners only report staff costs – but carry out </a:t>
            </a:r>
            <a:r>
              <a:rPr b="1" lang="it-IT" sz="1600" u="sng">
                <a:solidFill>
                  <a:srgbClr val="C00000"/>
                </a:solidFill>
              </a:rPr>
              <a:t>regular accounting and keep all the invoices and other financial documents</a:t>
            </a:r>
            <a:r>
              <a:rPr lang="it-IT" sz="1600">
                <a:solidFill>
                  <a:srgbClr val="FF0000"/>
                </a:solidFill>
              </a:rPr>
              <a:t> </a:t>
            </a:r>
            <a:r>
              <a:rPr lang="it-IT" sz="1600">
                <a:solidFill>
                  <a:srgbClr val="000000"/>
                </a:solidFill>
              </a:rPr>
              <a:t>regarding all project costs in case of audit - partners show that other project costs were at least equal to the received grant</a:t>
            </a:r>
            <a:endParaRPr/>
          </a:p>
          <a:p>
            <a:pPr indent="-261620" lvl="0" marL="342900" rtl="0" algn="l">
              <a:spcBef>
                <a:spcPts val="1000"/>
              </a:spcBef>
              <a:spcAft>
                <a:spcPts val="0"/>
              </a:spcAft>
              <a:buSzPts val="1280"/>
              <a:buNone/>
            </a:pPr>
            <a:r>
              <a:t/>
            </a:r>
            <a:endParaRPr sz="1600"/>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4" name="Shape 424"/>
        <p:cNvGrpSpPr/>
        <p:nvPr/>
      </p:nvGrpSpPr>
      <p:grpSpPr>
        <a:xfrm>
          <a:off x="0" y="0"/>
          <a:ext cx="0" cy="0"/>
          <a:chOff x="0" y="0"/>
          <a:chExt cx="0" cy="0"/>
        </a:xfrm>
      </p:grpSpPr>
      <p:sp>
        <p:nvSpPr>
          <p:cNvPr id="425" name="Google Shape;425;p37"/>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C00000"/>
              </a:buClr>
              <a:buSzPts val="4000"/>
              <a:buFont typeface="Trebuchet MS"/>
              <a:buNone/>
            </a:pPr>
            <a:r>
              <a:rPr b="1" lang="it-IT" sz="4000">
                <a:solidFill>
                  <a:srgbClr val="C00000"/>
                </a:solidFill>
              </a:rPr>
              <a:t>Sub-contracting</a:t>
            </a:r>
            <a:endParaRPr b="1" sz="4000">
              <a:solidFill>
                <a:srgbClr val="C00000"/>
              </a:solidFill>
            </a:endParaRPr>
          </a:p>
        </p:txBody>
      </p:sp>
      <p:sp>
        <p:nvSpPr>
          <p:cNvPr id="426" name="Google Shape;426;p37"/>
          <p:cNvSpPr txBox="1"/>
          <p:nvPr>
            <p:ph idx="1" type="body"/>
          </p:nvPr>
        </p:nvSpPr>
        <p:spPr>
          <a:xfrm>
            <a:off x="677334" y="1744953"/>
            <a:ext cx="8596668" cy="3880773"/>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Clr>
                <a:srgbClr val="B71E42"/>
              </a:buClr>
              <a:buSzPts val="2000"/>
              <a:buNone/>
            </a:pPr>
            <a:r>
              <a:rPr lang="it-IT" sz="2000">
                <a:solidFill>
                  <a:srgbClr val="000000"/>
                </a:solidFill>
              </a:rPr>
              <a:t>If during the implementation of a project, the beneficiaries proceed with subcontracting activities they </a:t>
            </a:r>
            <a:r>
              <a:rPr b="1" lang="it-IT" sz="2000">
                <a:solidFill>
                  <a:srgbClr val="000000"/>
                </a:solidFill>
              </a:rPr>
              <a:t>shall ensure that</a:t>
            </a:r>
            <a:r>
              <a:rPr lang="it-IT" sz="2000">
                <a:solidFill>
                  <a:srgbClr val="000000"/>
                </a:solidFill>
              </a:rPr>
              <a:t>: </a:t>
            </a:r>
            <a:endParaRPr/>
          </a:p>
          <a:p>
            <a:pPr indent="-228600" lvl="0" marL="342900" rtl="0" algn="l">
              <a:lnSpc>
                <a:spcPct val="120000"/>
              </a:lnSpc>
              <a:spcBef>
                <a:spcPts val="1000"/>
              </a:spcBef>
              <a:spcAft>
                <a:spcPts val="0"/>
              </a:spcAft>
              <a:buClr>
                <a:srgbClr val="B71E42"/>
              </a:buClr>
              <a:buSzPts val="2000"/>
              <a:buFont typeface="Arial"/>
              <a:buChar char="•"/>
            </a:pPr>
            <a:r>
              <a:rPr lang="it-IT" sz="2000">
                <a:solidFill>
                  <a:srgbClr val="000000"/>
                </a:solidFill>
              </a:rPr>
              <a:t>asks/activities subcontracted only cover the implementation of a limited part of the action;</a:t>
            </a:r>
            <a:endParaRPr/>
          </a:p>
          <a:p>
            <a:pPr indent="-228600" lvl="0" marL="342900" rtl="0" algn="l">
              <a:lnSpc>
                <a:spcPct val="120000"/>
              </a:lnSpc>
              <a:spcBef>
                <a:spcPts val="1000"/>
              </a:spcBef>
              <a:spcAft>
                <a:spcPts val="0"/>
              </a:spcAft>
              <a:buClr>
                <a:srgbClr val="B71E42"/>
              </a:buClr>
              <a:buSzPts val="2000"/>
              <a:buFont typeface="Arial"/>
              <a:buChar char="•"/>
            </a:pPr>
            <a:r>
              <a:rPr lang="it-IT" sz="2000">
                <a:solidFill>
                  <a:srgbClr val="000000"/>
                </a:solidFill>
              </a:rPr>
              <a:t>the beneficiaries ensure that the conditions applicable to them in the grant agreement are also applicable to the subcontractor; </a:t>
            </a:r>
            <a:endParaRPr/>
          </a:p>
          <a:p>
            <a:pPr indent="-228600" lvl="0" marL="342900" rtl="0" algn="l">
              <a:lnSpc>
                <a:spcPct val="120000"/>
              </a:lnSpc>
              <a:spcBef>
                <a:spcPts val="1000"/>
              </a:spcBef>
              <a:spcAft>
                <a:spcPts val="0"/>
              </a:spcAft>
              <a:buClr>
                <a:srgbClr val="B71E42"/>
              </a:buClr>
              <a:buSzPts val="2000"/>
              <a:buFont typeface="Arial"/>
              <a:buChar char="•"/>
            </a:pPr>
            <a:r>
              <a:rPr lang="it-IT" sz="2000">
                <a:solidFill>
                  <a:srgbClr val="000000"/>
                </a:solidFill>
              </a:rPr>
              <a:t>any possible conflict of interest is avoided;</a:t>
            </a:r>
            <a:endParaRPr/>
          </a:p>
          <a:p>
            <a:pPr indent="-228600" lvl="0" marL="342900" rtl="0" algn="l">
              <a:lnSpc>
                <a:spcPct val="120000"/>
              </a:lnSpc>
              <a:spcBef>
                <a:spcPts val="1000"/>
              </a:spcBef>
              <a:spcAft>
                <a:spcPts val="0"/>
              </a:spcAft>
              <a:buClr>
                <a:srgbClr val="B71E42"/>
              </a:buClr>
              <a:buSzPts val="2000"/>
              <a:buFont typeface="Arial"/>
              <a:buChar char="•"/>
            </a:pPr>
            <a:r>
              <a:rPr lang="it-IT" sz="2000">
                <a:solidFill>
                  <a:srgbClr val="000000"/>
                </a:solidFill>
              </a:rPr>
              <a:t>Sub-contracting costs can not be reported</a:t>
            </a:r>
            <a:endParaRPr sz="2000">
              <a:solidFill>
                <a:srgbClr val="000000"/>
              </a:solidFill>
            </a:endParaRPr>
          </a:p>
          <a:p>
            <a:pPr indent="-251459" lvl="0" marL="342900" rtl="0" algn="l">
              <a:spcBef>
                <a:spcPts val="1000"/>
              </a:spcBef>
              <a:spcAft>
                <a:spcPts val="0"/>
              </a:spcAft>
              <a:buSzPts val="1440"/>
              <a:buNone/>
            </a:pPr>
            <a:r>
              <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0" name="Shape 430"/>
        <p:cNvGrpSpPr/>
        <p:nvPr/>
      </p:nvGrpSpPr>
      <p:grpSpPr>
        <a:xfrm>
          <a:off x="0" y="0"/>
          <a:ext cx="0" cy="0"/>
          <a:chOff x="0" y="0"/>
          <a:chExt cx="0" cy="0"/>
        </a:xfrm>
      </p:grpSpPr>
      <p:sp>
        <p:nvSpPr>
          <p:cNvPr id="431" name="Google Shape;431;p38"/>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C00000"/>
              </a:buClr>
              <a:buSzPts val="4000"/>
              <a:buFont typeface="Trebuchet MS"/>
              <a:buNone/>
            </a:pPr>
            <a:r>
              <a:rPr b="1" lang="it-IT" sz="4000">
                <a:solidFill>
                  <a:srgbClr val="C00000"/>
                </a:solidFill>
              </a:rPr>
              <a:t>Budget Changes</a:t>
            </a:r>
            <a:endParaRPr b="1" sz="4000">
              <a:solidFill>
                <a:srgbClr val="C00000"/>
              </a:solidFill>
            </a:endParaRPr>
          </a:p>
        </p:txBody>
      </p:sp>
      <p:sp>
        <p:nvSpPr>
          <p:cNvPr id="432" name="Google Shape;432;p38"/>
          <p:cNvSpPr txBox="1"/>
          <p:nvPr>
            <p:ph idx="1" type="body"/>
          </p:nvPr>
        </p:nvSpPr>
        <p:spPr>
          <a:xfrm>
            <a:off x="334658" y="1430027"/>
            <a:ext cx="9871500" cy="4946100"/>
          </a:xfrm>
          <a:prstGeom prst="rect">
            <a:avLst/>
          </a:prstGeom>
          <a:noFill/>
          <a:ln>
            <a:noFill/>
          </a:ln>
        </p:spPr>
        <p:txBody>
          <a:bodyPr anchorCtr="0" anchor="t" bIns="45700" lIns="91425" spcFirstLastPara="1" rIns="91425" wrap="square" tIns="45700">
            <a:normAutofit/>
          </a:bodyPr>
          <a:lstStyle/>
          <a:p>
            <a:pPr indent="0" lvl="0" marL="0" rtl="0" algn="l">
              <a:lnSpc>
                <a:spcPct val="110000"/>
              </a:lnSpc>
              <a:spcBef>
                <a:spcPts val="0"/>
              </a:spcBef>
              <a:spcAft>
                <a:spcPts val="0"/>
              </a:spcAft>
              <a:buClr>
                <a:srgbClr val="B71E42"/>
              </a:buClr>
              <a:buSzPts val="1942"/>
              <a:buNone/>
            </a:pPr>
            <a:r>
              <a:rPr lang="it-IT" sz="1942">
                <a:solidFill>
                  <a:srgbClr val="000000"/>
                </a:solidFill>
              </a:rPr>
              <a:t>Internal transfers within categories is always possible</a:t>
            </a:r>
            <a:r>
              <a:rPr b="1" lang="it-IT" sz="1942">
                <a:solidFill>
                  <a:srgbClr val="000000"/>
                </a:solidFill>
              </a:rPr>
              <a:t> if the quality of outcomes of the activities listed in the approved work plan is not modified.</a:t>
            </a:r>
            <a:endParaRPr/>
          </a:p>
          <a:p>
            <a:pPr indent="0" lvl="0" marL="0" rtl="0" algn="l">
              <a:lnSpc>
                <a:spcPct val="110000"/>
              </a:lnSpc>
              <a:spcBef>
                <a:spcPts val="1000"/>
              </a:spcBef>
              <a:spcAft>
                <a:spcPts val="0"/>
              </a:spcAft>
              <a:buClr>
                <a:srgbClr val="B71E42"/>
              </a:buClr>
              <a:buSzPts val="1942"/>
              <a:buNone/>
            </a:pPr>
            <a:r>
              <a:rPr lang="it-IT" sz="1942">
                <a:solidFill>
                  <a:srgbClr val="000000"/>
                </a:solidFill>
              </a:rPr>
              <a:t>It is possible to change the budget structure </a:t>
            </a:r>
            <a:r>
              <a:rPr b="1" lang="it-IT" sz="1942">
                <a:solidFill>
                  <a:srgbClr val="000000"/>
                </a:solidFill>
              </a:rPr>
              <a:t>without an amendement</a:t>
            </a:r>
            <a:r>
              <a:rPr lang="it-IT" sz="1942">
                <a:solidFill>
                  <a:srgbClr val="000000"/>
                </a:solidFill>
              </a:rPr>
              <a:t> if:</a:t>
            </a:r>
            <a:endParaRPr/>
          </a:p>
          <a:p>
            <a:pPr indent="-228600" lvl="0" marL="342900" rtl="0" algn="l">
              <a:lnSpc>
                <a:spcPct val="110000"/>
              </a:lnSpc>
              <a:spcBef>
                <a:spcPts val="1000"/>
              </a:spcBef>
              <a:spcAft>
                <a:spcPts val="0"/>
              </a:spcAft>
              <a:buClr>
                <a:srgbClr val="B71E42"/>
              </a:buClr>
              <a:buSzPts val="1942"/>
              <a:buFont typeface="Arial"/>
              <a:buChar char="•"/>
            </a:pPr>
            <a:r>
              <a:rPr lang="it-IT" sz="1942">
                <a:solidFill>
                  <a:srgbClr val="000000"/>
                </a:solidFill>
              </a:rPr>
              <a:t>It is a </a:t>
            </a:r>
            <a:r>
              <a:rPr b="1" lang="it-IT" sz="1942">
                <a:solidFill>
                  <a:srgbClr val="000000"/>
                </a:solidFill>
              </a:rPr>
              <a:t>reaction to a situation</a:t>
            </a:r>
            <a:endParaRPr/>
          </a:p>
          <a:p>
            <a:pPr indent="-228600" lvl="0" marL="342900" rtl="0" algn="l">
              <a:lnSpc>
                <a:spcPct val="110000"/>
              </a:lnSpc>
              <a:spcBef>
                <a:spcPts val="1000"/>
              </a:spcBef>
              <a:spcAft>
                <a:spcPts val="0"/>
              </a:spcAft>
              <a:buClr>
                <a:srgbClr val="B71E42"/>
              </a:buClr>
              <a:buSzPts val="1942"/>
              <a:buFont typeface="Arial"/>
              <a:buChar char="•"/>
            </a:pPr>
            <a:r>
              <a:rPr lang="it-IT" sz="1942">
                <a:solidFill>
                  <a:srgbClr val="000000"/>
                </a:solidFill>
              </a:rPr>
              <a:t>It is an initiative </a:t>
            </a:r>
            <a:r>
              <a:rPr b="1" lang="it-IT" sz="1942">
                <a:solidFill>
                  <a:srgbClr val="000000"/>
                </a:solidFill>
              </a:rPr>
              <a:t>to add value to the project implementation </a:t>
            </a:r>
            <a:r>
              <a:rPr lang="it-IT" sz="1942">
                <a:solidFill>
                  <a:srgbClr val="000000"/>
                </a:solidFill>
              </a:rPr>
              <a:t>and outcomes</a:t>
            </a:r>
            <a:endParaRPr/>
          </a:p>
          <a:p>
            <a:pPr indent="-228600" lvl="0" marL="342900" rtl="0" algn="l">
              <a:lnSpc>
                <a:spcPct val="110000"/>
              </a:lnSpc>
              <a:spcBef>
                <a:spcPts val="1000"/>
              </a:spcBef>
              <a:spcAft>
                <a:spcPts val="0"/>
              </a:spcAft>
              <a:buClr>
                <a:srgbClr val="B71E42"/>
              </a:buClr>
              <a:buSzPts val="1942"/>
              <a:buFont typeface="Arial"/>
              <a:buChar char="•"/>
            </a:pPr>
            <a:r>
              <a:rPr lang="it-IT" sz="1942">
                <a:solidFill>
                  <a:srgbClr val="000000"/>
                </a:solidFill>
              </a:rPr>
              <a:t>It involves a </a:t>
            </a:r>
            <a:r>
              <a:rPr b="1" lang="it-IT" sz="1942">
                <a:solidFill>
                  <a:srgbClr val="000000"/>
                </a:solidFill>
              </a:rPr>
              <a:t>transfer between staff categories (e.g from staff cat. 1 </a:t>
            </a:r>
            <a:r>
              <a:rPr lang="it-IT" sz="1942">
                <a:solidFill>
                  <a:srgbClr val="000000"/>
                </a:solidFill>
              </a:rPr>
              <a:t>to</a:t>
            </a:r>
            <a:r>
              <a:rPr b="1" lang="it-IT" sz="1942">
                <a:solidFill>
                  <a:srgbClr val="000000"/>
                </a:solidFill>
              </a:rPr>
              <a:t> staff cat. 2)</a:t>
            </a:r>
            <a:r>
              <a:rPr lang="it-IT" sz="1942">
                <a:solidFill>
                  <a:srgbClr val="000000"/>
                </a:solidFill>
              </a:rPr>
              <a:t>. </a:t>
            </a:r>
            <a:r>
              <a:rPr i="1" lang="it-IT" sz="1942">
                <a:solidFill>
                  <a:srgbClr val="000000"/>
                </a:solidFill>
              </a:rPr>
              <a:t>Please always inform the Coordinator</a:t>
            </a:r>
            <a:endParaRPr sz="1942">
              <a:solidFill>
                <a:srgbClr val="000000"/>
              </a:solidFill>
            </a:endParaRPr>
          </a:p>
          <a:p>
            <a:pPr indent="-228600" lvl="0" marL="342900" rtl="0" algn="l">
              <a:lnSpc>
                <a:spcPct val="110000"/>
              </a:lnSpc>
              <a:spcBef>
                <a:spcPts val="1000"/>
              </a:spcBef>
              <a:spcAft>
                <a:spcPts val="0"/>
              </a:spcAft>
              <a:buClr>
                <a:srgbClr val="B71E42"/>
              </a:buClr>
              <a:buSzPts val="1942"/>
              <a:buFont typeface="Arial"/>
              <a:buChar char="•"/>
            </a:pPr>
            <a:r>
              <a:rPr lang="it-IT" sz="1942">
                <a:solidFill>
                  <a:srgbClr val="000000"/>
                </a:solidFill>
              </a:rPr>
              <a:t>It involves </a:t>
            </a:r>
            <a:r>
              <a:rPr b="1" lang="it-IT" sz="1942">
                <a:solidFill>
                  <a:srgbClr val="000000"/>
                </a:solidFill>
              </a:rPr>
              <a:t>changes in the allocation of WDs for WPs</a:t>
            </a:r>
            <a:r>
              <a:rPr lang="it-IT" sz="1942">
                <a:solidFill>
                  <a:srgbClr val="000000"/>
                </a:solidFill>
              </a:rPr>
              <a:t>. </a:t>
            </a:r>
            <a:r>
              <a:rPr i="1" lang="it-IT" sz="1942">
                <a:solidFill>
                  <a:srgbClr val="000000"/>
                </a:solidFill>
              </a:rPr>
              <a:t>Please always inform the Coordinator</a:t>
            </a:r>
            <a:endParaRPr/>
          </a:p>
          <a:p>
            <a:pPr indent="0" lvl="0" marL="0" rtl="0" algn="l">
              <a:lnSpc>
                <a:spcPct val="110000"/>
              </a:lnSpc>
              <a:spcBef>
                <a:spcPts val="1000"/>
              </a:spcBef>
              <a:spcAft>
                <a:spcPts val="0"/>
              </a:spcAft>
              <a:buClr>
                <a:srgbClr val="B71E42"/>
              </a:buClr>
              <a:buSzPts val="1942"/>
              <a:buNone/>
            </a:pPr>
            <a:r>
              <a:t/>
            </a:r>
            <a:endParaRPr i="1" sz="1942">
              <a:solidFill>
                <a:srgbClr val="000000"/>
              </a:solidFill>
            </a:endParaRPr>
          </a:p>
          <a:p>
            <a:pPr indent="0" lvl="0" marL="0" rtl="0" algn="l">
              <a:lnSpc>
                <a:spcPct val="110000"/>
              </a:lnSpc>
              <a:spcBef>
                <a:spcPts val="1000"/>
              </a:spcBef>
              <a:spcAft>
                <a:spcPts val="0"/>
              </a:spcAft>
              <a:buClr>
                <a:srgbClr val="B71E42"/>
              </a:buClr>
              <a:buSzPts val="1942"/>
              <a:buNone/>
            </a:pPr>
            <a:r>
              <a:rPr lang="it-IT" sz="1942">
                <a:solidFill>
                  <a:srgbClr val="000000"/>
                </a:solidFill>
              </a:rPr>
              <a:t>It </a:t>
            </a:r>
            <a:r>
              <a:rPr b="1" lang="it-IT" sz="1942">
                <a:solidFill>
                  <a:srgbClr val="000000"/>
                </a:solidFill>
              </a:rPr>
              <a:t>requires an amendment </a:t>
            </a:r>
            <a:r>
              <a:rPr lang="it-IT" sz="1942">
                <a:solidFill>
                  <a:srgbClr val="000000"/>
                </a:solidFill>
              </a:rPr>
              <a:t>if it involves:</a:t>
            </a:r>
            <a:endParaRPr/>
          </a:p>
          <a:p>
            <a:pPr indent="-228600" lvl="0" marL="342900" rtl="0" algn="l">
              <a:lnSpc>
                <a:spcPct val="110000"/>
              </a:lnSpc>
              <a:spcBef>
                <a:spcPts val="1000"/>
              </a:spcBef>
              <a:spcAft>
                <a:spcPts val="0"/>
              </a:spcAft>
              <a:buClr>
                <a:srgbClr val="B71E42"/>
              </a:buClr>
              <a:buSzPts val="1942"/>
              <a:buFont typeface="Arial"/>
              <a:buChar char="•"/>
            </a:pPr>
            <a:r>
              <a:rPr lang="it-IT" sz="1942">
                <a:solidFill>
                  <a:srgbClr val="000000"/>
                </a:solidFill>
              </a:rPr>
              <a:t>Budget transfer between Partners / transfer of tasks and responsibilities</a:t>
            </a:r>
            <a:endParaRPr sz="1942">
              <a:solidFill>
                <a:srgbClr val="000000"/>
              </a:solidFill>
            </a:endParaRPr>
          </a:p>
          <a:p>
            <a:pPr indent="-258318" lvl="0" marL="342900" rtl="0" algn="l">
              <a:lnSpc>
                <a:spcPct val="90000"/>
              </a:lnSpc>
              <a:spcBef>
                <a:spcPts val="1000"/>
              </a:spcBef>
              <a:spcAft>
                <a:spcPts val="0"/>
              </a:spcAft>
              <a:buSzPts val="1332"/>
              <a:buNone/>
            </a:pPr>
            <a:r>
              <a:t/>
            </a:r>
            <a:endParaRPr sz="1665"/>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6" name="Shape 436"/>
        <p:cNvGrpSpPr/>
        <p:nvPr/>
      </p:nvGrpSpPr>
      <p:grpSpPr>
        <a:xfrm>
          <a:off x="0" y="0"/>
          <a:ext cx="0" cy="0"/>
          <a:chOff x="0" y="0"/>
          <a:chExt cx="0" cy="0"/>
        </a:xfrm>
      </p:grpSpPr>
      <p:sp>
        <p:nvSpPr>
          <p:cNvPr id="437" name="Google Shape;437;p39"/>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C00000"/>
              </a:buClr>
              <a:buSzPts val="4000"/>
              <a:buFont typeface="Trebuchet MS"/>
              <a:buNone/>
            </a:pPr>
            <a:r>
              <a:rPr b="1" lang="it-IT" sz="4000">
                <a:solidFill>
                  <a:srgbClr val="C00000"/>
                </a:solidFill>
              </a:rPr>
              <a:t>Calculation of the final EU grant</a:t>
            </a:r>
            <a:br>
              <a:rPr lang="it-IT" sz="3200" cap="none">
                <a:solidFill>
                  <a:srgbClr val="000000"/>
                </a:solidFill>
                <a:latin typeface="Gill Sans"/>
                <a:ea typeface="Gill Sans"/>
                <a:cs typeface="Gill Sans"/>
                <a:sym typeface="Gill Sans"/>
              </a:rPr>
            </a:br>
            <a:endParaRPr/>
          </a:p>
        </p:txBody>
      </p:sp>
      <p:sp>
        <p:nvSpPr>
          <p:cNvPr id="438" name="Google Shape;438;p39"/>
          <p:cNvSpPr txBox="1"/>
          <p:nvPr>
            <p:ph idx="1" type="body"/>
          </p:nvPr>
        </p:nvSpPr>
        <p:spPr>
          <a:xfrm>
            <a:off x="677334" y="1551709"/>
            <a:ext cx="9049762" cy="4489653"/>
          </a:xfrm>
          <a:prstGeom prst="rect">
            <a:avLst/>
          </a:prstGeom>
          <a:noFill/>
          <a:ln>
            <a:noFill/>
          </a:ln>
        </p:spPr>
        <p:txBody>
          <a:bodyPr anchorCtr="0" anchor="t" bIns="45700" lIns="91425" spcFirstLastPara="1" rIns="91425" wrap="square" tIns="45700">
            <a:normAutofit/>
          </a:bodyPr>
          <a:lstStyle/>
          <a:p>
            <a:pPr indent="0" lvl="0" marL="0" rtl="0" algn="l">
              <a:lnSpc>
                <a:spcPct val="110000"/>
              </a:lnSpc>
              <a:spcBef>
                <a:spcPts val="0"/>
              </a:spcBef>
              <a:spcAft>
                <a:spcPts val="0"/>
              </a:spcAft>
              <a:buClr>
                <a:srgbClr val="B71E42"/>
              </a:buClr>
              <a:buSzPts val="2000"/>
              <a:buNone/>
            </a:pPr>
            <a:r>
              <a:rPr lang="it-IT" sz="2000">
                <a:solidFill>
                  <a:srgbClr val="000000"/>
                </a:solidFill>
              </a:rPr>
              <a:t>The coordinator shall report on the project activities and results on behalf of the project as a whole, specifying all </a:t>
            </a:r>
            <a:r>
              <a:rPr b="1" lang="it-IT" sz="2000">
                <a:solidFill>
                  <a:srgbClr val="000000"/>
                </a:solidFill>
              </a:rPr>
              <a:t>the elements necessary to appreciate the reality of the generating event.  </a:t>
            </a:r>
            <a:r>
              <a:rPr lang="it-IT" sz="2000">
                <a:solidFill>
                  <a:srgbClr val="000000"/>
                </a:solidFill>
              </a:rPr>
              <a:t>The payment will be done according to the following events:</a:t>
            </a:r>
            <a:endParaRPr/>
          </a:p>
          <a:p>
            <a:pPr indent="-228600" lvl="1" marL="685800" rtl="0" algn="l">
              <a:lnSpc>
                <a:spcPct val="110000"/>
              </a:lnSpc>
              <a:spcBef>
                <a:spcPts val="500"/>
              </a:spcBef>
              <a:spcAft>
                <a:spcPts val="0"/>
              </a:spcAft>
              <a:buClr>
                <a:srgbClr val="B71E42"/>
              </a:buClr>
              <a:buSzPts val="2000"/>
              <a:buFont typeface="Arial"/>
              <a:buChar char="•"/>
            </a:pPr>
            <a:r>
              <a:rPr lang="it-IT" sz="2000">
                <a:solidFill>
                  <a:srgbClr val="000000"/>
                </a:solidFill>
              </a:rPr>
              <a:t>implementation of the activities in accordance with the description annexed to the grant agreement or decision; </a:t>
            </a:r>
            <a:endParaRPr/>
          </a:p>
          <a:p>
            <a:pPr indent="-228600" lvl="1" marL="685800" rtl="0" algn="l">
              <a:lnSpc>
                <a:spcPct val="110000"/>
              </a:lnSpc>
              <a:spcBef>
                <a:spcPts val="500"/>
              </a:spcBef>
              <a:spcAft>
                <a:spcPts val="0"/>
              </a:spcAft>
              <a:buClr>
                <a:srgbClr val="B71E42"/>
              </a:buClr>
              <a:buSzPts val="2000"/>
              <a:buFont typeface="Arial"/>
              <a:buChar char="•"/>
            </a:pPr>
            <a:r>
              <a:rPr lang="it-IT" sz="2000">
                <a:solidFill>
                  <a:srgbClr val="000000"/>
                </a:solidFill>
              </a:rPr>
              <a:t>actual number of units consumed, produced or exploited, linked to the unit cost rate and related to eligible activities following the conditions mentioned above. </a:t>
            </a:r>
            <a:endParaRPr/>
          </a:p>
          <a:p>
            <a:pPr indent="0" lvl="0" marL="0" rtl="0" algn="l">
              <a:lnSpc>
                <a:spcPct val="110000"/>
              </a:lnSpc>
              <a:spcBef>
                <a:spcPts val="1000"/>
              </a:spcBef>
              <a:spcAft>
                <a:spcPts val="0"/>
              </a:spcAft>
              <a:buClr>
                <a:srgbClr val="B71E42"/>
              </a:buClr>
              <a:buSzPts val="2000"/>
              <a:buNone/>
            </a:pPr>
            <a:r>
              <a:rPr lang="it-IT" sz="2000">
                <a:solidFill>
                  <a:srgbClr val="000000"/>
                </a:solidFill>
              </a:rPr>
              <a:t>The final amount of a grant in a simplified form is therefore to be calculated by multiplying the pre-established amounts to the actual eligible units with the unit costs presented before.</a:t>
            </a:r>
            <a:endParaRPr sz="2000">
              <a:solidFill>
                <a:srgbClr val="000000"/>
              </a:solidFill>
            </a:endParaRPr>
          </a:p>
          <a:p>
            <a:pPr indent="-251459" lvl="0" marL="342900" rtl="0" algn="l">
              <a:lnSpc>
                <a:spcPct val="90000"/>
              </a:lnSpc>
              <a:spcBef>
                <a:spcPts val="1000"/>
              </a:spcBef>
              <a:spcAft>
                <a:spcPts val="0"/>
              </a:spcAft>
              <a:buSzPts val="1440"/>
              <a:buNone/>
            </a:pPr>
            <a:r>
              <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2" name="Shape 442"/>
        <p:cNvGrpSpPr/>
        <p:nvPr/>
      </p:nvGrpSpPr>
      <p:grpSpPr>
        <a:xfrm>
          <a:off x="0" y="0"/>
          <a:ext cx="0" cy="0"/>
          <a:chOff x="0" y="0"/>
          <a:chExt cx="0" cy="0"/>
        </a:xfrm>
      </p:grpSpPr>
      <p:sp>
        <p:nvSpPr>
          <p:cNvPr id="443" name="Google Shape;443;p40"/>
          <p:cNvSpPr txBox="1"/>
          <p:nvPr>
            <p:ph type="title"/>
          </p:nvPr>
        </p:nvSpPr>
        <p:spPr>
          <a:xfrm>
            <a:off x="401783" y="543339"/>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C00000"/>
              </a:buClr>
              <a:buSzPts val="4000"/>
              <a:buFont typeface="Trebuchet MS"/>
              <a:buNone/>
            </a:pPr>
            <a:r>
              <a:rPr b="1" lang="it-IT" sz="4000">
                <a:solidFill>
                  <a:srgbClr val="C00000"/>
                </a:solidFill>
              </a:rPr>
              <a:t>Reduction of the final grant in the event of weak implementation</a:t>
            </a:r>
            <a:endParaRPr b="1" sz="4000">
              <a:solidFill>
                <a:srgbClr val="C00000"/>
              </a:solidFill>
            </a:endParaRPr>
          </a:p>
        </p:txBody>
      </p:sp>
      <p:sp>
        <p:nvSpPr>
          <p:cNvPr id="444" name="Google Shape;444;p40"/>
          <p:cNvSpPr txBox="1"/>
          <p:nvPr>
            <p:ph idx="1" type="body"/>
          </p:nvPr>
        </p:nvSpPr>
        <p:spPr>
          <a:xfrm>
            <a:off x="401783" y="2160589"/>
            <a:ext cx="10637278" cy="4531759"/>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rgbClr val="B71E42"/>
              </a:buClr>
              <a:buSzPts val="1615"/>
              <a:buNone/>
            </a:pPr>
            <a:r>
              <a:rPr lang="it-IT" sz="1615">
                <a:solidFill>
                  <a:srgbClr val="000000"/>
                </a:solidFill>
              </a:rPr>
              <a:t>The Agency shall reduce the amount of the final grant relating to the staff costs in the event of weak implementation of the action. Those reductions/penalties, in respect of low performance, are applied at the level of the final grants. </a:t>
            </a:r>
            <a:endParaRPr/>
          </a:p>
          <a:p>
            <a:pPr indent="0" lvl="0" marL="0" rtl="0" algn="l">
              <a:lnSpc>
                <a:spcPct val="100000"/>
              </a:lnSpc>
              <a:spcBef>
                <a:spcPts val="1000"/>
              </a:spcBef>
              <a:spcAft>
                <a:spcPts val="0"/>
              </a:spcAft>
              <a:buClr>
                <a:srgbClr val="B71E42"/>
              </a:buClr>
              <a:buSzPts val="1615"/>
              <a:buNone/>
            </a:pPr>
            <a:r>
              <a:rPr b="1" lang="it-IT" sz="1615">
                <a:solidFill>
                  <a:srgbClr val="000000"/>
                </a:solidFill>
              </a:rPr>
              <a:t>Poor, partial or late implementation </a:t>
            </a:r>
            <a:r>
              <a:rPr lang="it-IT" sz="1615">
                <a:solidFill>
                  <a:srgbClr val="000000"/>
                </a:solidFill>
              </a:rPr>
              <a:t>of the project will be established by the Agency on the basis of: </a:t>
            </a:r>
            <a:endParaRPr/>
          </a:p>
          <a:p>
            <a:pPr indent="-228600" lvl="1" marL="685800" rtl="0" algn="l">
              <a:lnSpc>
                <a:spcPct val="100000"/>
              </a:lnSpc>
              <a:spcBef>
                <a:spcPts val="500"/>
              </a:spcBef>
              <a:spcAft>
                <a:spcPts val="0"/>
              </a:spcAft>
              <a:buClr>
                <a:srgbClr val="B71E42"/>
              </a:buClr>
              <a:buSzPts val="1615"/>
              <a:buFont typeface="Arial"/>
              <a:buChar char="•"/>
            </a:pPr>
            <a:r>
              <a:rPr lang="it-IT" sz="1615">
                <a:solidFill>
                  <a:srgbClr val="000000"/>
                </a:solidFill>
              </a:rPr>
              <a:t>the final report submitted by the coordinator and </a:t>
            </a:r>
            <a:endParaRPr/>
          </a:p>
          <a:p>
            <a:pPr indent="-228600" lvl="1" marL="685800" rtl="0" algn="l">
              <a:lnSpc>
                <a:spcPct val="100000"/>
              </a:lnSpc>
              <a:spcBef>
                <a:spcPts val="500"/>
              </a:spcBef>
              <a:spcAft>
                <a:spcPts val="0"/>
              </a:spcAft>
              <a:buClr>
                <a:srgbClr val="B71E42"/>
              </a:buClr>
              <a:buSzPts val="1615"/>
              <a:buFont typeface="Arial"/>
              <a:buChar char="•"/>
            </a:pPr>
            <a:r>
              <a:rPr lang="it-IT" sz="1615">
                <a:solidFill>
                  <a:srgbClr val="000000"/>
                </a:solidFill>
              </a:rPr>
              <a:t>the products and outputs produced by the project. </a:t>
            </a:r>
            <a:endParaRPr/>
          </a:p>
          <a:p>
            <a:pPr indent="0" lvl="0" marL="0" rtl="0" algn="l">
              <a:lnSpc>
                <a:spcPct val="80000"/>
              </a:lnSpc>
              <a:spcBef>
                <a:spcPts val="1000"/>
              </a:spcBef>
              <a:spcAft>
                <a:spcPts val="0"/>
              </a:spcAft>
              <a:buSzPts val="1292"/>
              <a:buNone/>
            </a:pPr>
            <a:r>
              <a:t/>
            </a:r>
            <a:endParaRPr sz="1615">
              <a:solidFill>
                <a:srgbClr val="000000"/>
              </a:solidFill>
            </a:endParaRPr>
          </a:p>
          <a:p>
            <a:pPr indent="0" lvl="0" marL="0" rtl="0" algn="l">
              <a:lnSpc>
                <a:spcPct val="80000"/>
              </a:lnSpc>
              <a:spcBef>
                <a:spcPts val="1000"/>
              </a:spcBef>
              <a:spcAft>
                <a:spcPts val="0"/>
              </a:spcAft>
              <a:buSzPts val="1292"/>
              <a:buNone/>
            </a:pPr>
            <a:r>
              <a:rPr lang="it-IT" sz="1615">
                <a:solidFill>
                  <a:srgbClr val="000000"/>
                </a:solidFill>
              </a:rPr>
              <a:t>A reduction may be applied to the grant initially provided for of:</a:t>
            </a:r>
            <a:endParaRPr/>
          </a:p>
          <a:p>
            <a:pPr indent="-285750" lvl="1" marL="742950" rtl="0" algn="l">
              <a:lnSpc>
                <a:spcPct val="80000"/>
              </a:lnSpc>
              <a:spcBef>
                <a:spcPts val="1000"/>
              </a:spcBef>
              <a:spcAft>
                <a:spcPts val="0"/>
              </a:spcAft>
              <a:buSzPts val="1156"/>
              <a:buChar char="►"/>
            </a:pPr>
            <a:r>
              <a:rPr lang="it-IT" sz="1445">
                <a:solidFill>
                  <a:srgbClr val="000000"/>
                </a:solidFill>
              </a:rPr>
              <a:t>25% if the final report scores at least 40 points and below 50 points;</a:t>
            </a:r>
            <a:endParaRPr/>
          </a:p>
          <a:p>
            <a:pPr indent="-285750" lvl="1" marL="742950" rtl="0" algn="l">
              <a:lnSpc>
                <a:spcPct val="80000"/>
              </a:lnSpc>
              <a:spcBef>
                <a:spcPts val="1000"/>
              </a:spcBef>
              <a:spcAft>
                <a:spcPts val="0"/>
              </a:spcAft>
              <a:buSzPts val="1156"/>
              <a:buChar char="►"/>
            </a:pPr>
            <a:r>
              <a:rPr lang="it-IT" sz="1445">
                <a:solidFill>
                  <a:srgbClr val="000000"/>
                </a:solidFill>
              </a:rPr>
              <a:t>35% if the final report scores at least 30 and below 40 points;</a:t>
            </a:r>
            <a:endParaRPr/>
          </a:p>
          <a:p>
            <a:pPr indent="-285750" lvl="1" marL="742950" rtl="0" algn="l">
              <a:lnSpc>
                <a:spcPct val="80000"/>
              </a:lnSpc>
              <a:spcBef>
                <a:spcPts val="1000"/>
              </a:spcBef>
              <a:spcAft>
                <a:spcPts val="0"/>
              </a:spcAft>
              <a:buSzPts val="1156"/>
              <a:buChar char="►"/>
            </a:pPr>
            <a:r>
              <a:rPr lang="it-IT" sz="1445">
                <a:solidFill>
                  <a:srgbClr val="000000"/>
                </a:solidFill>
              </a:rPr>
              <a:t>55% if the final report scores at least 20 and below 30 points;</a:t>
            </a:r>
            <a:endParaRPr/>
          </a:p>
          <a:p>
            <a:pPr indent="-285750" lvl="1" marL="742950" rtl="0" algn="l">
              <a:lnSpc>
                <a:spcPct val="80000"/>
              </a:lnSpc>
              <a:spcBef>
                <a:spcPts val="1000"/>
              </a:spcBef>
              <a:spcAft>
                <a:spcPts val="0"/>
              </a:spcAft>
              <a:buSzPts val="1156"/>
              <a:buChar char="►"/>
            </a:pPr>
            <a:r>
              <a:rPr lang="it-IT" sz="1445">
                <a:solidFill>
                  <a:srgbClr val="000000"/>
                </a:solidFill>
              </a:rPr>
              <a:t>75% if the final report scores below 20 points.</a:t>
            </a:r>
            <a:endParaRPr sz="1445">
              <a:solidFill>
                <a:srgbClr val="000000"/>
              </a:solidFill>
            </a:endParaRPr>
          </a:p>
          <a:p>
            <a:pPr indent="0" lvl="0" marL="0" rtl="0" algn="l">
              <a:lnSpc>
                <a:spcPct val="100000"/>
              </a:lnSpc>
              <a:spcBef>
                <a:spcPts val="1000"/>
              </a:spcBef>
              <a:spcAft>
                <a:spcPts val="0"/>
              </a:spcAft>
              <a:buClr>
                <a:srgbClr val="B71E42"/>
              </a:buClr>
              <a:buSzPts val="1615"/>
              <a:buNone/>
            </a:pPr>
            <a:r>
              <a:rPr lang="it-IT" sz="1615">
                <a:solidFill>
                  <a:srgbClr val="000000"/>
                </a:solidFill>
              </a:rPr>
              <a:t>The Agency may consider also information received from any other relevant source, proving that the project is not implemented in accordance with the contractual provisions. Other sources of information may include monitoring visits, desk checks or on the spot checks undertaken by the Agency.</a:t>
            </a:r>
            <a:endParaRPr sz="1615">
              <a:solidFill>
                <a:srgbClr val="000000"/>
              </a:solidFill>
            </a:endParaRPr>
          </a:p>
          <a:p>
            <a:pPr indent="-265176" lvl="0" marL="342900" rtl="0" algn="l">
              <a:lnSpc>
                <a:spcPct val="80000"/>
              </a:lnSpc>
              <a:spcBef>
                <a:spcPts val="1000"/>
              </a:spcBef>
              <a:spcAft>
                <a:spcPts val="0"/>
              </a:spcAft>
              <a:buSzPts val="1224"/>
              <a:buNone/>
            </a:pPr>
            <a:r>
              <a:t/>
            </a:r>
            <a:endParaRPr sz="1530"/>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8" name="Shape 448"/>
        <p:cNvGrpSpPr/>
        <p:nvPr/>
      </p:nvGrpSpPr>
      <p:grpSpPr>
        <a:xfrm>
          <a:off x="0" y="0"/>
          <a:ext cx="0" cy="0"/>
          <a:chOff x="0" y="0"/>
          <a:chExt cx="0" cy="0"/>
        </a:xfrm>
      </p:grpSpPr>
      <p:sp>
        <p:nvSpPr>
          <p:cNvPr id="449" name="Google Shape;449;p41"/>
          <p:cNvSpPr txBox="1"/>
          <p:nvPr>
            <p:ph type="title"/>
          </p:nvPr>
        </p:nvSpPr>
        <p:spPr>
          <a:xfrm>
            <a:off x="643468" y="565574"/>
            <a:ext cx="3601362" cy="533188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C00000"/>
              </a:buClr>
              <a:buSzPts val="3200"/>
              <a:buFont typeface="Trebuchet MS"/>
              <a:buNone/>
            </a:pPr>
            <a:r>
              <a:rPr b="1" lang="it-IT" sz="3200">
                <a:solidFill>
                  <a:srgbClr val="C00000"/>
                </a:solidFill>
              </a:rPr>
              <a:t>Contents</a:t>
            </a:r>
            <a:endParaRPr b="1" sz="3200">
              <a:solidFill>
                <a:srgbClr val="C00000"/>
              </a:solidFill>
            </a:endParaRPr>
          </a:p>
        </p:txBody>
      </p:sp>
      <p:sp>
        <p:nvSpPr>
          <p:cNvPr id="450" name="Google Shape;450;p41"/>
          <p:cNvSpPr txBox="1"/>
          <p:nvPr>
            <p:ph idx="1" type="body"/>
          </p:nvPr>
        </p:nvSpPr>
        <p:spPr>
          <a:xfrm>
            <a:off x="3963778" y="2351658"/>
            <a:ext cx="6608574" cy="2154683"/>
          </a:xfrm>
          <a:prstGeom prst="rect">
            <a:avLst/>
          </a:prstGeom>
          <a:noFill/>
          <a:ln>
            <a:noFill/>
          </a:ln>
        </p:spPr>
        <p:txBody>
          <a:bodyPr anchorCtr="0" anchor="ctr" bIns="45700" lIns="91425" spcFirstLastPara="1" rIns="91425" wrap="square" tIns="45700">
            <a:normAutofit/>
          </a:bodyPr>
          <a:lstStyle/>
          <a:p>
            <a:pPr indent="-457200" lvl="0" marL="457200" rtl="0" algn="l">
              <a:spcBef>
                <a:spcPts val="0"/>
              </a:spcBef>
              <a:spcAft>
                <a:spcPts val="0"/>
              </a:spcAft>
              <a:buClr>
                <a:srgbClr val="B71E42"/>
              </a:buClr>
              <a:buSzPts val="2000"/>
              <a:buFont typeface="Arial"/>
              <a:buAutoNum type="arabicPeriod"/>
            </a:pPr>
            <a:r>
              <a:rPr b="1" lang="it-IT" sz="2000">
                <a:solidFill>
                  <a:schemeClr val="dk1"/>
                </a:solidFill>
              </a:rPr>
              <a:t>Monitoring of the projects by the Agency</a:t>
            </a:r>
            <a:endParaRPr/>
          </a:p>
          <a:p>
            <a:pPr indent="-457200" lvl="0" marL="457200" rtl="0" algn="l">
              <a:spcBef>
                <a:spcPts val="1000"/>
              </a:spcBef>
              <a:spcAft>
                <a:spcPts val="0"/>
              </a:spcAft>
              <a:buClr>
                <a:srgbClr val="B71E42"/>
              </a:buClr>
              <a:buSzPts val="2000"/>
              <a:buFont typeface="Arial"/>
              <a:buAutoNum type="arabicPeriod"/>
            </a:pPr>
            <a:r>
              <a:rPr b="1" lang="it-IT" sz="2000">
                <a:solidFill>
                  <a:schemeClr val="dk1"/>
                </a:solidFill>
              </a:rPr>
              <a:t>Audit Process in the EACEA</a:t>
            </a:r>
            <a:endParaRPr/>
          </a:p>
          <a:p>
            <a:pPr indent="-457200" lvl="0" marL="457200" rtl="0" algn="l">
              <a:spcBef>
                <a:spcPts val="1000"/>
              </a:spcBef>
              <a:spcAft>
                <a:spcPts val="0"/>
              </a:spcAft>
              <a:buClr>
                <a:srgbClr val="B71E42"/>
              </a:buClr>
              <a:buSzPts val="2000"/>
              <a:buFont typeface="Arial"/>
              <a:buAutoNum type="arabicPeriod"/>
            </a:pPr>
            <a:r>
              <a:rPr b="1" lang="it-IT" sz="2000">
                <a:solidFill>
                  <a:schemeClr val="dk1"/>
                </a:solidFill>
              </a:rPr>
              <a:t>Application form amendments</a:t>
            </a:r>
            <a:br>
              <a:rPr b="1" lang="it-IT" sz="2000">
                <a:solidFill>
                  <a:schemeClr val="dk1"/>
                </a:solidFill>
              </a:rPr>
            </a:br>
            <a:endParaRPr b="1" sz="2000">
              <a:solidFill>
                <a:schemeClr val="dk1"/>
              </a:solidFill>
            </a:endParaRPr>
          </a:p>
        </p:txBody>
      </p:sp>
      <p:sp>
        <p:nvSpPr>
          <p:cNvPr id="451" name="Google Shape;451;p41"/>
          <p:cNvSpPr txBox="1"/>
          <p:nvPr/>
        </p:nvSpPr>
        <p:spPr>
          <a:xfrm>
            <a:off x="1271997" y="250940"/>
            <a:ext cx="9964056" cy="769441"/>
          </a:xfrm>
          <a:prstGeom prst="rect">
            <a:avLst/>
          </a:prstGeom>
          <a:solidFill>
            <a:srgbClr val="D9F4C9"/>
          </a:solidFill>
          <a:ln cap="flat" cmpd="sng" w="9525">
            <a:solidFill>
              <a:schemeClr val="accent5"/>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C00000"/>
              </a:buClr>
              <a:buSzPts val="4400"/>
              <a:buFont typeface="Trebuchet MS"/>
              <a:buNone/>
            </a:pPr>
            <a:r>
              <a:rPr b="1" i="0" lang="it-IT" sz="4400" u="none" cap="none" strike="noStrike">
                <a:solidFill>
                  <a:srgbClr val="C00000"/>
                </a:solidFill>
                <a:latin typeface="Trebuchet MS"/>
                <a:ea typeface="Trebuchet MS"/>
                <a:cs typeface="Trebuchet MS"/>
                <a:sym typeface="Trebuchet MS"/>
              </a:rPr>
              <a:t>Administrative procedures</a:t>
            </a:r>
            <a:endParaRPr b="1" i="0" sz="2800" u="none" cap="none" strike="noStrike">
              <a:solidFill>
                <a:srgbClr val="AB3C19"/>
              </a:solidFill>
              <a:latin typeface="Trebuchet MS"/>
              <a:ea typeface="Trebuchet MS"/>
              <a:cs typeface="Trebuchet MS"/>
              <a:sym typeface="Trebuchet MS"/>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5" name="Shape 455"/>
        <p:cNvGrpSpPr/>
        <p:nvPr/>
      </p:nvGrpSpPr>
      <p:grpSpPr>
        <a:xfrm>
          <a:off x="0" y="0"/>
          <a:ext cx="0" cy="0"/>
          <a:chOff x="0" y="0"/>
          <a:chExt cx="0" cy="0"/>
        </a:xfrm>
      </p:grpSpPr>
      <p:sp>
        <p:nvSpPr>
          <p:cNvPr id="456" name="Google Shape;456;p42"/>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C00000"/>
              </a:buClr>
              <a:buSzPts val="3600"/>
              <a:buFont typeface="Trebuchet MS"/>
              <a:buNone/>
            </a:pPr>
            <a:r>
              <a:rPr b="1" lang="it-IT" sz="3600">
                <a:solidFill>
                  <a:srgbClr val="C00000"/>
                </a:solidFill>
              </a:rPr>
              <a:t>1. Monitoring of the projects by the Agency</a:t>
            </a:r>
            <a:br>
              <a:rPr b="1" lang="it-IT" sz="3600">
                <a:solidFill>
                  <a:srgbClr val="C00000"/>
                </a:solidFill>
              </a:rPr>
            </a:br>
            <a:endParaRPr b="1" sz="3600">
              <a:solidFill>
                <a:srgbClr val="C00000"/>
              </a:solidFill>
            </a:endParaRPr>
          </a:p>
        </p:txBody>
      </p:sp>
      <p:sp>
        <p:nvSpPr>
          <p:cNvPr id="457" name="Google Shape;457;p42"/>
          <p:cNvSpPr txBox="1"/>
          <p:nvPr>
            <p:ph idx="1" type="body"/>
          </p:nvPr>
        </p:nvSpPr>
        <p:spPr>
          <a:xfrm>
            <a:off x="677334" y="2160589"/>
            <a:ext cx="9173248" cy="4505254"/>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Clr>
                <a:srgbClr val="B71E42"/>
              </a:buClr>
              <a:buSzPts val="1942"/>
              <a:buNone/>
            </a:pPr>
            <a:r>
              <a:rPr b="1" lang="it-IT" sz="1942">
                <a:solidFill>
                  <a:srgbClr val="000000"/>
                </a:solidFill>
              </a:rPr>
              <a:t>What kind of monitoring?</a:t>
            </a:r>
            <a:endParaRPr/>
          </a:p>
          <a:p>
            <a:pPr indent="-342900" lvl="0" marL="342900" rtl="0" algn="l">
              <a:lnSpc>
                <a:spcPct val="100000"/>
              </a:lnSpc>
              <a:spcBef>
                <a:spcPts val="1000"/>
              </a:spcBef>
              <a:spcAft>
                <a:spcPts val="0"/>
              </a:spcAft>
              <a:buClr>
                <a:srgbClr val="B71E42"/>
              </a:buClr>
              <a:buSzPts val="1942"/>
              <a:buFont typeface="Arial"/>
              <a:buAutoNum type="arabicPeriod"/>
            </a:pPr>
            <a:r>
              <a:rPr b="1" lang="it-IT" sz="1942">
                <a:solidFill>
                  <a:srgbClr val="000000"/>
                </a:solidFill>
              </a:rPr>
              <a:t>Performance oriented monitoring (Interim Report – M18) </a:t>
            </a:r>
            <a:r>
              <a:rPr lang="it-IT" sz="1942">
                <a:solidFill>
                  <a:srgbClr val="000000"/>
                </a:solidFill>
              </a:rPr>
              <a:t>🡪 first half of the project lifecycle; it is focused on the way the projects is being managed, how the consortium is cooperating and if the activities are being implemented according to plans.</a:t>
            </a:r>
            <a:endParaRPr/>
          </a:p>
          <a:p>
            <a:pPr indent="-342900" lvl="0" marL="342900" rtl="0" algn="l">
              <a:lnSpc>
                <a:spcPct val="100000"/>
              </a:lnSpc>
              <a:spcBef>
                <a:spcPts val="1000"/>
              </a:spcBef>
              <a:spcAft>
                <a:spcPts val="0"/>
              </a:spcAft>
              <a:buClr>
                <a:srgbClr val="B71E42"/>
              </a:buClr>
              <a:buSzPts val="1942"/>
              <a:buFont typeface="Arial"/>
              <a:buAutoNum type="arabicPeriod"/>
            </a:pPr>
            <a:r>
              <a:rPr b="1" lang="it-IT" sz="1942">
                <a:solidFill>
                  <a:srgbClr val="000000"/>
                </a:solidFill>
              </a:rPr>
              <a:t>Result-oriented approach (Final Report – M36) </a:t>
            </a:r>
            <a:r>
              <a:rPr lang="it-IT" sz="1942">
                <a:solidFill>
                  <a:srgbClr val="000000"/>
                </a:solidFill>
              </a:rPr>
              <a:t>🡪 second half of the project; it is focused on the produced deliverables, their outreach, future exploitation and sustainability.</a:t>
            </a:r>
            <a:endParaRPr/>
          </a:p>
          <a:p>
            <a:pPr indent="0" lvl="0" marL="0" rtl="0" algn="ctr">
              <a:lnSpc>
                <a:spcPct val="100000"/>
              </a:lnSpc>
              <a:spcBef>
                <a:spcPts val="1000"/>
              </a:spcBef>
              <a:spcAft>
                <a:spcPts val="0"/>
              </a:spcAft>
              <a:buClr>
                <a:srgbClr val="B71E42"/>
              </a:buClr>
              <a:buSzPts val="1942"/>
              <a:buNone/>
            </a:pPr>
            <a:r>
              <a:rPr b="1" lang="it-IT" sz="1942">
                <a:solidFill>
                  <a:srgbClr val="000000"/>
                </a:solidFill>
              </a:rPr>
              <a:t>How?</a:t>
            </a:r>
            <a:endParaRPr/>
          </a:p>
          <a:p>
            <a:pPr indent="-342900" lvl="0" marL="342900" rtl="0" algn="l">
              <a:lnSpc>
                <a:spcPct val="100000"/>
              </a:lnSpc>
              <a:spcBef>
                <a:spcPts val="1000"/>
              </a:spcBef>
              <a:spcAft>
                <a:spcPts val="0"/>
              </a:spcAft>
              <a:buClr>
                <a:srgbClr val="B71E42"/>
              </a:buClr>
              <a:buSzPts val="1942"/>
              <a:buFont typeface="Arial"/>
              <a:buAutoNum type="arabicPeriod"/>
            </a:pPr>
            <a:r>
              <a:rPr lang="it-IT" sz="1942">
                <a:solidFill>
                  <a:srgbClr val="000000"/>
                </a:solidFill>
              </a:rPr>
              <a:t>Agency’s desk monitoring 🡪 Interim and Final Report</a:t>
            </a:r>
            <a:endParaRPr/>
          </a:p>
          <a:p>
            <a:pPr indent="-342900" lvl="0" marL="342900" rtl="0" algn="l">
              <a:lnSpc>
                <a:spcPct val="100000"/>
              </a:lnSpc>
              <a:spcBef>
                <a:spcPts val="1000"/>
              </a:spcBef>
              <a:spcAft>
                <a:spcPts val="0"/>
              </a:spcAft>
              <a:buClr>
                <a:srgbClr val="B71E42"/>
              </a:buClr>
              <a:buSzPts val="1942"/>
              <a:buFont typeface="Arial"/>
              <a:buAutoNum type="arabicPeriod"/>
            </a:pPr>
            <a:r>
              <a:rPr lang="it-IT" sz="1942">
                <a:solidFill>
                  <a:srgbClr val="000000"/>
                </a:solidFill>
              </a:rPr>
              <a:t>Agency’s monitoring visitis </a:t>
            </a:r>
            <a:r>
              <a:rPr i="1" lang="it-IT" sz="1942">
                <a:solidFill>
                  <a:srgbClr val="000000"/>
                </a:solidFill>
              </a:rPr>
              <a:t>in situ </a:t>
            </a:r>
            <a:r>
              <a:rPr lang="it-IT" sz="1942">
                <a:solidFill>
                  <a:srgbClr val="000000"/>
                </a:solidFill>
              </a:rPr>
              <a:t>🡪 any time at the premises of the coordinating organization or </a:t>
            </a:r>
            <a:r>
              <a:rPr b="1" lang="it-IT" sz="1942">
                <a:solidFill>
                  <a:srgbClr val="000000"/>
                </a:solidFill>
              </a:rPr>
              <a:t>during one of the partnerhsip Meetings </a:t>
            </a:r>
            <a:endParaRPr/>
          </a:p>
          <a:p>
            <a:pPr indent="-258318" lvl="0" marL="342900" rtl="0" algn="l">
              <a:lnSpc>
                <a:spcPct val="80000"/>
              </a:lnSpc>
              <a:spcBef>
                <a:spcPts val="1000"/>
              </a:spcBef>
              <a:spcAft>
                <a:spcPts val="0"/>
              </a:spcAft>
              <a:buSzPts val="1332"/>
              <a:buNone/>
            </a:pPr>
            <a:r>
              <a:t/>
            </a:r>
            <a:endParaRPr sz="1665"/>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1" name="Shape 461"/>
        <p:cNvGrpSpPr/>
        <p:nvPr/>
      </p:nvGrpSpPr>
      <p:grpSpPr>
        <a:xfrm>
          <a:off x="0" y="0"/>
          <a:ext cx="0" cy="0"/>
          <a:chOff x="0" y="0"/>
          <a:chExt cx="0" cy="0"/>
        </a:xfrm>
      </p:grpSpPr>
      <p:sp>
        <p:nvSpPr>
          <p:cNvPr id="462" name="Google Shape;462;p43"/>
          <p:cNvSpPr txBox="1"/>
          <p:nvPr>
            <p:ph type="title"/>
          </p:nvPr>
        </p:nvSpPr>
        <p:spPr>
          <a:xfrm>
            <a:off x="677334" y="609600"/>
            <a:ext cx="8596668" cy="742122"/>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C00000"/>
              </a:buClr>
              <a:buSzPts val="3600"/>
              <a:buFont typeface="Trebuchet MS"/>
              <a:buNone/>
            </a:pPr>
            <a:r>
              <a:rPr b="1" lang="it-IT">
                <a:solidFill>
                  <a:srgbClr val="C00000"/>
                </a:solidFill>
              </a:rPr>
              <a:t>2.</a:t>
            </a:r>
            <a:r>
              <a:rPr b="1" lang="it-IT" sz="4000">
                <a:solidFill>
                  <a:srgbClr val="C00000"/>
                </a:solidFill>
              </a:rPr>
              <a:t> </a:t>
            </a:r>
            <a:r>
              <a:rPr b="1" lang="it-IT">
                <a:solidFill>
                  <a:srgbClr val="C00000"/>
                </a:solidFill>
              </a:rPr>
              <a:t>Audit Process in the EACEA</a:t>
            </a:r>
            <a:endParaRPr b="1">
              <a:solidFill>
                <a:srgbClr val="C00000"/>
              </a:solidFill>
            </a:endParaRPr>
          </a:p>
        </p:txBody>
      </p:sp>
      <p:sp>
        <p:nvSpPr>
          <p:cNvPr id="463" name="Google Shape;463;p43"/>
          <p:cNvSpPr txBox="1"/>
          <p:nvPr>
            <p:ph idx="1" type="body"/>
          </p:nvPr>
        </p:nvSpPr>
        <p:spPr>
          <a:xfrm>
            <a:off x="677334" y="1607127"/>
            <a:ext cx="9034702" cy="4434235"/>
          </a:xfrm>
          <a:prstGeom prst="rect">
            <a:avLst/>
          </a:prstGeom>
          <a:noFill/>
          <a:ln>
            <a:noFill/>
          </a:ln>
        </p:spPr>
        <p:txBody>
          <a:bodyPr anchorCtr="0" anchor="t" bIns="45700" lIns="91425" spcFirstLastPara="1" rIns="91425" wrap="square" tIns="45700">
            <a:normAutofit/>
          </a:bodyPr>
          <a:lstStyle/>
          <a:p>
            <a:pPr indent="-101600" lvl="0" marL="342900" rtl="0" algn="l">
              <a:lnSpc>
                <a:spcPct val="120000"/>
              </a:lnSpc>
              <a:spcBef>
                <a:spcPts val="0"/>
              </a:spcBef>
              <a:spcAft>
                <a:spcPts val="0"/>
              </a:spcAft>
              <a:buClr>
                <a:srgbClr val="B71E42"/>
              </a:buClr>
              <a:buSzPts val="2000"/>
              <a:buFont typeface="Arial"/>
              <a:buNone/>
            </a:pPr>
            <a:r>
              <a:t/>
            </a:r>
            <a:endParaRPr sz="2000">
              <a:solidFill>
                <a:srgbClr val="000000"/>
              </a:solidFill>
              <a:latin typeface="Gill Sans"/>
              <a:ea typeface="Gill Sans"/>
              <a:cs typeface="Gill Sans"/>
              <a:sym typeface="Gill Sans"/>
            </a:endParaRPr>
          </a:p>
          <a:p>
            <a:pPr indent="0" lvl="0" marL="0" rtl="0" algn="l">
              <a:lnSpc>
                <a:spcPct val="120000"/>
              </a:lnSpc>
              <a:spcBef>
                <a:spcPts val="1000"/>
              </a:spcBef>
              <a:spcAft>
                <a:spcPts val="0"/>
              </a:spcAft>
              <a:buClr>
                <a:srgbClr val="B71E42"/>
              </a:buClr>
              <a:buSzPts val="2000"/>
              <a:buNone/>
            </a:pPr>
            <a:r>
              <a:rPr lang="it-IT" sz="2000">
                <a:solidFill>
                  <a:srgbClr val="000000"/>
                </a:solidFill>
              </a:rPr>
              <a:t>Audits are foreseen and performed based on the </a:t>
            </a:r>
            <a:r>
              <a:rPr b="1" lang="it-IT" sz="2000">
                <a:solidFill>
                  <a:srgbClr val="000000"/>
                </a:solidFill>
              </a:rPr>
              <a:t>Annual Audit Plan</a:t>
            </a:r>
            <a:endParaRPr/>
          </a:p>
          <a:p>
            <a:pPr indent="-228600" lvl="0" marL="342900" rtl="0" algn="l">
              <a:lnSpc>
                <a:spcPct val="120000"/>
              </a:lnSpc>
              <a:spcBef>
                <a:spcPts val="1000"/>
              </a:spcBef>
              <a:spcAft>
                <a:spcPts val="0"/>
              </a:spcAft>
              <a:buClr>
                <a:srgbClr val="B71E42"/>
              </a:buClr>
              <a:buSzPts val="2000"/>
              <a:buFont typeface="Arial"/>
              <a:buChar char="•"/>
            </a:pPr>
            <a:r>
              <a:rPr b="1" lang="it-IT" sz="2000">
                <a:solidFill>
                  <a:srgbClr val="000000"/>
                </a:solidFill>
              </a:rPr>
              <a:t>10%</a:t>
            </a:r>
            <a:r>
              <a:rPr lang="it-IT" sz="2000">
                <a:solidFill>
                  <a:srgbClr val="000000"/>
                </a:solidFill>
              </a:rPr>
              <a:t> of audits relate to the </a:t>
            </a:r>
            <a:r>
              <a:rPr b="1" lang="it-IT" sz="2000">
                <a:solidFill>
                  <a:srgbClr val="000000"/>
                </a:solidFill>
              </a:rPr>
              <a:t>grant projects </a:t>
            </a:r>
            <a:r>
              <a:rPr lang="it-IT" sz="2000">
                <a:solidFill>
                  <a:srgbClr val="000000"/>
                </a:solidFill>
              </a:rPr>
              <a:t>and most of audits are performed by the </a:t>
            </a:r>
            <a:r>
              <a:rPr b="1" lang="it-IT" sz="2000">
                <a:solidFill>
                  <a:srgbClr val="000000"/>
                </a:solidFill>
              </a:rPr>
              <a:t>external auditors;</a:t>
            </a:r>
            <a:endParaRPr/>
          </a:p>
          <a:p>
            <a:pPr indent="-228600" lvl="0" marL="342900" rtl="0" algn="l">
              <a:lnSpc>
                <a:spcPct val="120000"/>
              </a:lnSpc>
              <a:spcBef>
                <a:spcPts val="1000"/>
              </a:spcBef>
              <a:spcAft>
                <a:spcPts val="0"/>
              </a:spcAft>
              <a:buClr>
                <a:srgbClr val="B71E42"/>
              </a:buClr>
              <a:buSzPts val="2000"/>
              <a:buFont typeface="Arial"/>
              <a:buChar char="•"/>
            </a:pPr>
            <a:r>
              <a:rPr lang="it-IT" sz="2000">
                <a:solidFill>
                  <a:srgbClr val="000000"/>
                </a:solidFill>
              </a:rPr>
              <a:t>Audit can be launched </a:t>
            </a:r>
            <a:r>
              <a:rPr b="1" lang="it-IT" sz="2000">
                <a:solidFill>
                  <a:srgbClr val="000000"/>
                </a:solidFill>
              </a:rPr>
              <a:t>up to 5 years </a:t>
            </a:r>
            <a:r>
              <a:rPr lang="it-IT" sz="2000">
                <a:solidFill>
                  <a:srgbClr val="000000"/>
                </a:solidFill>
              </a:rPr>
              <a:t>after closure of the project by the final payment or recovery order.</a:t>
            </a:r>
            <a:endParaRPr/>
          </a:p>
          <a:p>
            <a:pPr indent="-101600" lvl="0" marL="342900" rtl="0" algn="l">
              <a:lnSpc>
                <a:spcPct val="120000"/>
              </a:lnSpc>
              <a:spcBef>
                <a:spcPts val="1000"/>
              </a:spcBef>
              <a:spcAft>
                <a:spcPts val="0"/>
              </a:spcAft>
              <a:buClr>
                <a:srgbClr val="B71E42"/>
              </a:buClr>
              <a:buSzPts val="2000"/>
              <a:buFont typeface="Arial"/>
              <a:buNone/>
            </a:pPr>
            <a:r>
              <a:t/>
            </a:r>
            <a:endParaRPr sz="2000">
              <a:solidFill>
                <a:srgbClr val="000000"/>
              </a:solidFill>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7" name="Shape 467"/>
        <p:cNvGrpSpPr/>
        <p:nvPr/>
      </p:nvGrpSpPr>
      <p:grpSpPr>
        <a:xfrm>
          <a:off x="0" y="0"/>
          <a:ext cx="0" cy="0"/>
          <a:chOff x="0" y="0"/>
          <a:chExt cx="0" cy="0"/>
        </a:xfrm>
      </p:grpSpPr>
      <p:sp>
        <p:nvSpPr>
          <p:cNvPr id="468" name="Google Shape;468;p44"/>
          <p:cNvSpPr txBox="1"/>
          <p:nvPr>
            <p:ph type="title"/>
          </p:nvPr>
        </p:nvSpPr>
        <p:spPr>
          <a:xfrm>
            <a:off x="677334" y="609599"/>
            <a:ext cx="8596668" cy="83488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rgbClr val="C00000"/>
              </a:buClr>
              <a:buSzPts val="3600"/>
              <a:buFont typeface="Trebuchet MS"/>
              <a:buNone/>
            </a:pPr>
            <a:r>
              <a:rPr b="1" lang="it-IT">
                <a:solidFill>
                  <a:srgbClr val="C00000"/>
                </a:solidFill>
              </a:rPr>
              <a:t>3. Application form amendments</a:t>
            </a:r>
            <a:endParaRPr b="1">
              <a:solidFill>
                <a:srgbClr val="C00000"/>
              </a:solidFill>
            </a:endParaRPr>
          </a:p>
        </p:txBody>
      </p:sp>
      <p:sp>
        <p:nvSpPr>
          <p:cNvPr id="469" name="Google Shape;469;p44"/>
          <p:cNvSpPr txBox="1"/>
          <p:nvPr>
            <p:ph idx="1" type="body"/>
          </p:nvPr>
        </p:nvSpPr>
        <p:spPr>
          <a:xfrm>
            <a:off x="389044" y="1731099"/>
            <a:ext cx="9173248" cy="4205875"/>
          </a:xfrm>
          <a:prstGeom prst="rect">
            <a:avLst/>
          </a:prstGeom>
          <a:noFill/>
          <a:ln>
            <a:noFill/>
          </a:ln>
        </p:spPr>
        <p:txBody>
          <a:bodyPr anchorCtr="0" anchor="t" bIns="45700" lIns="91425" spcFirstLastPara="1" rIns="91425" wrap="square" tIns="45700">
            <a:normAutofit/>
          </a:bodyPr>
          <a:lstStyle/>
          <a:p>
            <a:pPr indent="0" lvl="0" marL="0" rtl="0" algn="l">
              <a:lnSpc>
                <a:spcPct val="110000"/>
              </a:lnSpc>
              <a:spcBef>
                <a:spcPts val="0"/>
              </a:spcBef>
              <a:spcAft>
                <a:spcPts val="0"/>
              </a:spcAft>
              <a:buClr>
                <a:srgbClr val="B71E42"/>
              </a:buClr>
              <a:buSzPts val="1757"/>
              <a:buNone/>
            </a:pPr>
            <a:r>
              <a:rPr lang="it-IT" sz="1757">
                <a:solidFill>
                  <a:srgbClr val="000000"/>
                </a:solidFill>
              </a:rPr>
              <a:t>An </a:t>
            </a:r>
            <a:r>
              <a:rPr b="1" lang="it-IT" sz="1757">
                <a:solidFill>
                  <a:srgbClr val="000000"/>
                </a:solidFill>
              </a:rPr>
              <a:t>amendment</a:t>
            </a:r>
            <a:r>
              <a:rPr lang="it-IT" sz="1757">
                <a:solidFill>
                  <a:srgbClr val="000000"/>
                </a:solidFill>
              </a:rPr>
              <a:t> is an act modifying the grant conditions initially agreed or established in clauses of the gran agremment.  Any amendment must be subject to a prior written supplementary agreement (no retroactivity!).</a:t>
            </a:r>
            <a:endParaRPr/>
          </a:p>
          <a:p>
            <a:pPr indent="0" lvl="0" marL="0" rtl="0" algn="l">
              <a:lnSpc>
                <a:spcPct val="110000"/>
              </a:lnSpc>
              <a:spcBef>
                <a:spcPts val="1000"/>
              </a:spcBef>
              <a:spcAft>
                <a:spcPts val="0"/>
              </a:spcAft>
              <a:buClr>
                <a:srgbClr val="B71E42"/>
              </a:buClr>
              <a:buSzPts val="1757"/>
              <a:buNone/>
            </a:pPr>
            <a:r>
              <a:t/>
            </a:r>
            <a:endParaRPr b="1" sz="1757">
              <a:solidFill>
                <a:srgbClr val="000000"/>
              </a:solidFill>
            </a:endParaRPr>
          </a:p>
          <a:p>
            <a:pPr indent="0" lvl="0" marL="0" rtl="0" algn="l">
              <a:lnSpc>
                <a:spcPct val="110000"/>
              </a:lnSpc>
              <a:spcBef>
                <a:spcPts val="1000"/>
              </a:spcBef>
              <a:spcAft>
                <a:spcPts val="0"/>
              </a:spcAft>
              <a:buClr>
                <a:srgbClr val="B71E42"/>
              </a:buClr>
              <a:buSzPts val="1757"/>
              <a:buNone/>
            </a:pPr>
            <a:r>
              <a:rPr b="1" lang="it-IT" sz="1757">
                <a:solidFill>
                  <a:srgbClr val="000000"/>
                </a:solidFill>
              </a:rPr>
              <a:t>Changes which require an amendment:</a:t>
            </a:r>
            <a:endParaRPr/>
          </a:p>
          <a:p>
            <a:pPr indent="-228600" lvl="1" marL="685800" rtl="0" algn="l">
              <a:lnSpc>
                <a:spcPct val="110000"/>
              </a:lnSpc>
              <a:spcBef>
                <a:spcPts val="500"/>
              </a:spcBef>
              <a:spcAft>
                <a:spcPts val="0"/>
              </a:spcAft>
              <a:buClr>
                <a:srgbClr val="B71E42"/>
              </a:buClr>
              <a:buSzPts val="1757"/>
              <a:buFont typeface="Arial"/>
              <a:buChar char="•"/>
            </a:pPr>
            <a:r>
              <a:rPr lang="it-IT" sz="1757">
                <a:solidFill>
                  <a:srgbClr val="000000"/>
                </a:solidFill>
              </a:rPr>
              <a:t>Change of the coordinating organization; </a:t>
            </a:r>
            <a:endParaRPr/>
          </a:p>
          <a:p>
            <a:pPr indent="-228600" lvl="1" marL="685800" rtl="0" algn="l">
              <a:lnSpc>
                <a:spcPct val="110000"/>
              </a:lnSpc>
              <a:spcBef>
                <a:spcPts val="500"/>
              </a:spcBef>
              <a:spcAft>
                <a:spcPts val="0"/>
              </a:spcAft>
              <a:buClr>
                <a:srgbClr val="B71E42"/>
              </a:buClr>
              <a:buSzPts val="1757"/>
              <a:buFont typeface="Arial"/>
              <a:buChar char="•"/>
            </a:pPr>
            <a:r>
              <a:rPr lang="it-IT" sz="1757">
                <a:solidFill>
                  <a:srgbClr val="000000"/>
                </a:solidFill>
              </a:rPr>
              <a:t>Change in partnership: withdrawal of beneficiaries; </a:t>
            </a:r>
            <a:endParaRPr/>
          </a:p>
          <a:p>
            <a:pPr indent="-228600" lvl="1" marL="685800" rtl="0" algn="l">
              <a:lnSpc>
                <a:spcPct val="110000"/>
              </a:lnSpc>
              <a:spcBef>
                <a:spcPts val="500"/>
              </a:spcBef>
              <a:spcAft>
                <a:spcPts val="0"/>
              </a:spcAft>
              <a:buClr>
                <a:srgbClr val="B71E42"/>
              </a:buClr>
              <a:buSzPts val="1757"/>
              <a:buFont typeface="Arial"/>
              <a:buChar char="•"/>
            </a:pPr>
            <a:r>
              <a:rPr lang="it-IT" sz="1757">
                <a:solidFill>
                  <a:srgbClr val="000000"/>
                </a:solidFill>
              </a:rPr>
              <a:t>Change in partnership: new or replacing beneficiaries joining the project;</a:t>
            </a:r>
            <a:endParaRPr/>
          </a:p>
          <a:p>
            <a:pPr indent="-228600" lvl="1" marL="685800" rtl="0" algn="l">
              <a:lnSpc>
                <a:spcPct val="110000"/>
              </a:lnSpc>
              <a:spcBef>
                <a:spcPts val="500"/>
              </a:spcBef>
              <a:spcAft>
                <a:spcPts val="0"/>
              </a:spcAft>
              <a:buClr>
                <a:srgbClr val="B71E42"/>
              </a:buClr>
              <a:buSzPts val="1757"/>
              <a:buFont typeface="Arial"/>
              <a:buChar char="•"/>
            </a:pPr>
            <a:r>
              <a:rPr lang="it-IT" sz="1757">
                <a:solidFill>
                  <a:srgbClr val="000000"/>
                </a:solidFill>
              </a:rPr>
              <a:t>Changes to the eligibility period;</a:t>
            </a:r>
            <a:endParaRPr/>
          </a:p>
          <a:p>
            <a:pPr indent="-228600" lvl="1" marL="685800" rtl="0" algn="l">
              <a:lnSpc>
                <a:spcPct val="110000"/>
              </a:lnSpc>
              <a:spcBef>
                <a:spcPts val="500"/>
              </a:spcBef>
              <a:spcAft>
                <a:spcPts val="0"/>
              </a:spcAft>
              <a:buClr>
                <a:srgbClr val="B71E42"/>
              </a:buClr>
              <a:buSzPts val="1757"/>
              <a:buFont typeface="Arial"/>
              <a:buChar char="•"/>
            </a:pPr>
            <a:r>
              <a:rPr lang="it-IT" sz="1757">
                <a:solidFill>
                  <a:srgbClr val="000000"/>
                </a:solidFill>
              </a:rPr>
              <a:t>Change of Lead Partner bank account;</a:t>
            </a:r>
            <a:endParaRPr/>
          </a:p>
          <a:p>
            <a:pPr indent="-228600" lvl="1" marL="685800" rtl="0" algn="l">
              <a:lnSpc>
                <a:spcPct val="110000"/>
              </a:lnSpc>
              <a:spcBef>
                <a:spcPts val="500"/>
              </a:spcBef>
              <a:spcAft>
                <a:spcPts val="0"/>
              </a:spcAft>
              <a:buClr>
                <a:srgbClr val="B71E42"/>
              </a:buClr>
              <a:buSzPts val="1757"/>
              <a:buFont typeface="Arial"/>
              <a:buChar char="•"/>
            </a:pPr>
            <a:r>
              <a:rPr lang="it-IT" sz="1757">
                <a:solidFill>
                  <a:srgbClr val="000000"/>
                </a:solidFill>
              </a:rPr>
              <a:t>Changes to the work programme.  </a:t>
            </a:r>
            <a:endParaRPr sz="1757">
              <a:solidFill>
                <a:srgbClr val="000000"/>
              </a:solidFill>
            </a:endParaRPr>
          </a:p>
          <a:p>
            <a:pPr indent="-258318" lvl="0" marL="342900" rtl="0" algn="l">
              <a:lnSpc>
                <a:spcPct val="90000"/>
              </a:lnSpc>
              <a:spcBef>
                <a:spcPts val="1000"/>
              </a:spcBef>
              <a:spcAft>
                <a:spcPts val="0"/>
              </a:spcAft>
              <a:buSzPts val="1332"/>
              <a:buNone/>
            </a:pPr>
            <a:r>
              <a:t/>
            </a:r>
            <a:endParaRPr sz="1665"/>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3" name="Shape 473"/>
        <p:cNvGrpSpPr/>
        <p:nvPr/>
      </p:nvGrpSpPr>
      <p:grpSpPr>
        <a:xfrm>
          <a:off x="0" y="0"/>
          <a:ext cx="0" cy="0"/>
          <a:chOff x="0" y="0"/>
          <a:chExt cx="0" cy="0"/>
        </a:xfrm>
      </p:grpSpPr>
      <p:sp>
        <p:nvSpPr>
          <p:cNvPr id="474" name="Google Shape;474;p45"/>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C00000"/>
              </a:buClr>
              <a:buSzPts val="3600"/>
              <a:buFont typeface="Trebuchet MS"/>
              <a:buNone/>
            </a:pPr>
            <a:r>
              <a:rPr b="1" lang="it-IT">
                <a:solidFill>
                  <a:srgbClr val="C00000"/>
                </a:solidFill>
              </a:rPr>
              <a:t>3. Application form amendments (2)</a:t>
            </a:r>
            <a:endParaRPr/>
          </a:p>
        </p:txBody>
      </p:sp>
      <p:sp>
        <p:nvSpPr>
          <p:cNvPr id="475" name="Google Shape;475;p45"/>
          <p:cNvSpPr txBox="1"/>
          <p:nvPr>
            <p:ph idx="1" type="body"/>
          </p:nvPr>
        </p:nvSpPr>
        <p:spPr>
          <a:xfrm>
            <a:off x="344557" y="1537854"/>
            <a:ext cx="10522226" cy="5207503"/>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Clr>
                <a:srgbClr val="B71E42"/>
              </a:buClr>
              <a:buSzPts val="1800"/>
              <a:buNone/>
            </a:pPr>
            <a:r>
              <a:rPr b="1" lang="it-IT">
                <a:solidFill>
                  <a:srgbClr val="000000"/>
                </a:solidFill>
              </a:rPr>
              <a:t>Changes which do not require an amendment:</a:t>
            </a:r>
            <a:endParaRPr/>
          </a:p>
          <a:p>
            <a:pPr indent="-228600" lvl="1" marL="685800" rtl="0" algn="l">
              <a:lnSpc>
                <a:spcPct val="120000"/>
              </a:lnSpc>
              <a:spcBef>
                <a:spcPts val="500"/>
              </a:spcBef>
              <a:spcAft>
                <a:spcPts val="0"/>
              </a:spcAft>
              <a:buClr>
                <a:srgbClr val="B71E42"/>
              </a:buClr>
              <a:buSzPts val="1800"/>
              <a:buFont typeface="Arial"/>
              <a:buChar char="•"/>
            </a:pPr>
            <a:r>
              <a:rPr lang="it-IT" sz="1800">
                <a:solidFill>
                  <a:srgbClr val="000000"/>
                </a:solidFill>
              </a:rPr>
              <a:t>Change of the legal status;</a:t>
            </a:r>
            <a:endParaRPr/>
          </a:p>
          <a:p>
            <a:pPr indent="-228600" lvl="1" marL="685800" rtl="0" algn="l">
              <a:lnSpc>
                <a:spcPct val="120000"/>
              </a:lnSpc>
              <a:spcBef>
                <a:spcPts val="500"/>
              </a:spcBef>
              <a:spcAft>
                <a:spcPts val="0"/>
              </a:spcAft>
              <a:buClr>
                <a:srgbClr val="B71E42"/>
              </a:buClr>
              <a:buSzPts val="1800"/>
              <a:buFont typeface="Arial"/>
              <a:buChar char="•"/>
            </a:pPr>
            <a:r>
              <a:rPr lang="it-IT" sz="1800">
                <a:solidFill>
                  <a:srgbClr val="000000"/>
                </a:solidFill>
              </a:rPr>
              <a:t>Change of legal name;</a:t>
            </a:r>
            <a:endParaRPr/>
          </a:p>
          <a:p>
            <a:pPr indent="-228600" lvl="1" marL="685800" rtl="0" algn="l">
              <a:lnSpc>
                <a:spcPct val="120000"/>
              </a:lnSpc>
              <a:spcBef>
                <a:spcPts val="500"/>
              </a:spcBef>
              <a:spcAft>
                <a:spcPts val="0"/>
              </a:spcAft>
              <a:buClr>
                <a:srgbClr val="B71E42"/>
              </a:buClr>
              <a:buSzPts val="1800"/>
              <a:buFont typeface="Arial"/>
              <a:buChar char="•"/>
            </a:pPr>
            <a:r>
              <a:rPr lang="it-IT" sz="1800">
                <a:solidFill>
                  <a:srgbClr val="000000"/>
                </a:solidFill>
              </a:rPr>
              <a:t>Change of address.</a:t>
            </a:r>
            <a:endParaRPr/>
          </a:p>
          <a:p>
            <a:pPr indent="0" lvl="0" marL="0" rtl="0" algn="l">
              <a:lnSpc>
                <a:spcPct val="120000"/>
              </a:lnSpc>
              <a:spcBef>
                <a:spcPts val="1000"/>
              </a:spcBef>
              <a:spcAft>
                <a:spcPts val="0"/>
              </a:spcAft>
              <a:buClr>
                <a:srgbClr val="B71E42"/>
              </a:buClr>
              <a:buSzPts val="1800"/>
              <a:buNone/>
            </a:pPr>
            <a:r>
              <a:rPr b="1" lang="it-IT">
                <a:solidFill>
                  <a:srgbClr val="000000"/>
                </a:solidFill>
              </a:rPr>
              <a:t>You can change the information directly via the Participation Portal: </a:t>
            </a:r>
            <a:r>
              <a:rPr b="1" lang="it-IT" u="sng">
                <a:solidFill>
                  <a:srgbClr val="000000"/>
                </a:solidFill>
                <a:hlinkClick r:id="rId3">
                  <a:extLst>
                    <a:ext uri="{A12FA001-AC4F-418D-AE19-62706E023703}">
                      <ahyp:hlinkClr val="tx"/>
                    </a:ext>
                  </a:extLst>
                </a:hlinkClick>
              </a:rPr>
              <a:t>https://ec.europa.eu/education/participants/portal/desktop/en/home.html</a:t>
            </a:r>
            <a:endParaRPr b="1">
              <a:solidFill>
                <a:srgbClr val="000000"/>
              </a:solidFill>
            </a:endParaRPr>
          </a:p>
          <a:p>
            <a:pPr indent="0" lvl="0" marL="0" rtl="0" algn="l">
              <a:lnSpc>
                <a:spcPct val="120000"/>
              </a:lnSpc>
              <a:spcBef>
                <a:spcPts val="1000"/>
              </a:spcBef>
              <a:spcAft>
                <a:spcPts val="0"/>
              </a:spcAft>
              <a:buClr>
                <a:srgbClr val="B71E42"/>
              </a:buClr>
              <a:buSzPts val="1800"/>
              <a:buNone/>
            </a:pPr>
            <a:r>
              <a:t/>
            </a:r>
            <a:endParaRPr b="1">
              <a:solidFill>
                <a:srgbClr val="000000"/>
              </a:solidFill>
            </a:endParaRPr>
          </a:p>
          <a:p>
            <a:pPr indent="0" lvl="0" marL="0" rtl="0" algn="l">
              <a:lnSpc>
                <a:spcPct val="120000"/>
              </a:lnSpc>
              <a:spcBef>
                <a:spcPts val="1000"/>
              </a:spcBef>
              <a:spcAft>
                <a:spcPts val="0"/>
              </a:spcAft>
              <a:buClr>
                <a:srgbClr val="B71E42"/>
              </a:buClr>
              <a:buSzPts val="1800"/>
              <a:buNone/>
            </a:pPr>
            <a:r>
              <a:rPr lang="it-IT">
                <a:solidFill>
                  <a:srgbClr val="000000"/>
                </a:solidFill>
              </a:rPr>
              <a:t>Please inform UNIFG and ValueDo about any change should happen. </a:t>
            </a:r>
            <a:endParaRPr/>
          </a:p>
          <a:p>
            <a:pPr indent="0" lvl="0" marL="0" rtl="0" algn="l">
              <a:lnSpc>
                <a:spcPct val="120000"/>
              </a:lnSpc>
              <a:spcBef>
                <a:spcPts val="1000"/>
              </a:spcBef>
              <a:spcAft>
                <a:spcPts val="0"/>
              </a:spcAft>
              <a:buClr>
                <a:srgbClr val="B71E42"/>
              </a:buClr>
              <a:buSzPts val="1800"/>
              <a:buNone/>
            </a:pPr>
            <a:br>
              <a:rPr lang="it-IT">
                <a:solidFill>
                  <a:srgbClr val="000000"/>
                </a:solidFill>
              </a:rPr>
            </a:br>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9" name="Shape 479"/>
        <p:cNvGrpSpPr/>
        <p:nvPr/>
      </p:nvGrpSpPr>
      <p:grpSpPr>
        <a:xfrm>
          <a:off x="0" y="0"/>
          <a:ext cx="0" cy="0"/>
          <a:chOff x="0" y="0"/>
          <a:chExt cx="0" cy="0"/>
        </a:xfrm>
      </p:grpSpPr>
      <p:sp>
        <p:nvSpPr>
          <p:cNvPr id="480" name="Google Shape;480;p46"/>
          <p:cNvSpPr txBox="1"/>
          <p:nvPr>
            <p:ph idx="1" type="body"/>
          </p:nvPr>
        </p:nvSpPr>
        <p:spPr>
          <a:xfrm>
            <a:off x="1836737" y="1676400"/>
            <a:ext cx="9144000" cy="2245447"/>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SzPts val="1440"/>
              <a:buNone/>
            </a:pPr>
            <a:r>
              <a:t/>
            </a:r>
            <a:endParaRPr sz="1800">
              <a:solidFill>
                <a:srgbClr val="93DF5F"/>
              </a:solidFill>
            </a:endParaRPr>
          </a:p>
          <a:p>
            <a:pPr indent="0" lvl="0" marL="0" rtl="0" algn="ctr">
              <a:lnSpc>
                <a:spcPct val="90000"/>
              </a:lnSpc>
              <a:spcBef>
                <a:spcPts val="1000"/>
              </a:spcBef>
              <a:spcAft>
                <a:spcPts val="0"/>
              </a:spcAft>
              <a:buSzPts val="2880"/>
              <a:buNone/>
            </a:pPr>
            <a:r>
              <a:rPr b="1" lang="it-IT" sz="3600" u="sng">
                <a:solidFill>
                  <a:schemeClr val="dk1"/>
                </a:solidFill>
              </a:rPr>
              <a:t>Read</a:t>
            </a:r>
            <a:r>
              <a:rPr b="1" lang="it-IT" sz="3600">
                <a:solidFill>
                  <a:schemeClr val="dk1"/>
                </a:solidFill>
              </a:rPr>
              <a:t> and </a:t>
            </a:r>
            <a:r>
              <a:rPr b="1" lang="it-IT" sz="3600" u="sng">
                <a:solidFill>
                  <a:schemeClr val="dk1"/>
                </a:solidFill>
              </a:rPr>
              <a:t>re-read</a:t>
            </a:r>
            <a:r>
              <a:rPr b="1" lang="it-IT" sz="3600">
                <a:solidFill>
                  <a:schemeClr val="dk1"/>
                </a:solidFill>
              </a:rPr>
              <a:t> the </a:t>
            </a:r>
            <a:endParaRPr/>
          </a:p>
          <a:p>
            <a:pPr indent="0" lvl="0" marL="0" rtl="0" algn="ctr">
              <a:lnSpc>
                <a:spcPct val="90000"/>
              </a:lnSpc>
              <a:spcBef>
                <a:spcPts val="1000"/>
              </a:spcBef>
              <a:spcAft>
                <a:spcPts val="0"/>
              </a:spcAft>
              <a:buSzPts val="2880"/>
              <a:buNone/>
            </a:pPr>
            <a:r>
              <a:rPr b="1" lang="it-IT" sz="3600">
                <a:solidFill>
                  <a:schemeClr val="dk1"/>
                </a:solidFill>
              </a:rPr>
              <a:t>Grant Agreement</a:t>
            </a:r>
            <a:endParaRPr/>
          </a:p>
          <a:p>
            <a:pPr indent="0" lvl="0" marL="0" rtl="0" algn="ctr">
              <a:lnSpc>
                <a:spcPct val="90000"/>
              </a:lnSpc>
              <a:spcBef>
                <a:spcPts val="1000"/>
              </a:spcBef>
              <a:spcAft>
                <a:spcPts val="0"/>
              </a:spcAft>
              <a:buSzPts val="2880"/>
              <a:buNone/>
            </a:pPr>
            <a:r>
              <a:rPr b="1" lang="it-IT" sz="3600">
                <a:solidFill>
                  <a:schemeClr val="dk1"/>
                </a:solidFill>
              </a:rPr>
              <a:t>and the relevant Annexes</a:t>
            </a:r>
            <a:endParaRPr/>
          </a:p>
          <a:p>
            <a:pPr indent="0" lvl="0" marL="0" rtl="0" algn="ctr">
              <a:lnSpc>
                <a:spcPct val="90000"/>
              </a:lnSpc>
              <a:spcBef>
                <a:spcPts val="0"/>
              </a:spcBef>
              <a:spcAft>
                <a:spcPts val="0"/>
              </a:spcAft>
              <a:buSzPts val="1440"/>
              <a:buNone/>
            </a:pPr>
            <a:r>
              <a:t/>
            </a:r>
            <a:endParaRPr/>
          </a:p>
        </p:txBody>
      </p:sp>
      <p:sp>
        <p:nvSpPr>
          <p:cNvPr id="481" name="Google Shape;481;p46"/>
          <p:cNvSpPr txBox="1"/>
          <p:nvPr/>
        </p:nvSpPr>
        <p:spPr>
          <a:xfrm>
            <a:off x="1836737" y="389642"/>
            <a:ext cx="8518525" cy="708025"/>
          </a:xfrm>
          <a:prstGeom prst="rect">
            <a:avLst/>
          </a:prstGeom>
          <a:solidFill>
            <a:srgbClr val="D9F4C9"/>
          </a:solidFill>
          <a:ln cap="flat" cmpd="sng" w="9525">
            <a:solidFill>
              <a:schemeClr val="accent5"/>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it-IT" sz="4000">
                <a:solidFill>
                  <a:srgbClr val="C00000"/>
                </a:solidFill>
                <a:latin typeface="Candara"/>
                <a:ea typeface="Candara"/>
                <a:cs typeface="Candara"/>
                <a:sym typeface="Candara"/>
              </a:rPr>
              <a:t>		</a:t>
            </a:r>
            <a:r>
              <a:rPr b="1" lang="it-IT" sz="4000">
                <a:solidFill>
                  <a:srgbClr val="C00000"/>
                </a:solidFill>
                <a:latin typeface="Trebuchet MS"/>
                <a:ea typeface="Trebuchet MS"/>
                <a:cs typeface="Trebuchet MS"/>
                <a:sym typeface="Trebuchet MS"/>
              </a:rPr>
              <a:t>LAST MINUTE TIPS</a:t>
            </a:r>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5" name="Shape 485"/>
        <p:cNvGrpSpPr/>
        <p:nvPr/>
      </p:nvGrpSpPr>
      <p:grpSpPr>
        <a:xfrm>
          <a:off x="0" y="0"/>
          <a:ext cx="0" cy="0"/>
          <a:chOff x="0" y="0"/>
          <a:chExt cx="0" cy="0"/>
        </a:xfrm>
      </p:grpSpPr>
      <p:sp>
        <p:nvSpPr>
          <p:cNvPr id="486" name="Google Shape;486;p47"/>
          <p:cNvSpPr txBox="1"/>
          <p:nvPr/>
        </p:nvSpPr>
        <p:spPr>
          <a:xfrm>
            <a:off x="1327286" y="2471646"/>
            <a:ext cx="8884272" cy="1323439"/>
          </a:xfrm>
          <a:prstGeom prst="rect">
            <a:avLst/>
          </a:prstGeom>
          <a:solidFill>
            <a:srgbClr val="D9F4C9"/>
          </a:solidFill>
          <a:ln cap="flat" cmpd="sng" w="9525">
            <a:solidFill>
              <a:srgbClr val="C0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it-IT" sz="4000">
                <a:solidFill>
                  <a:srgbClr val="C00000"/>
                </a:solidFill>
                <a:latin typeface="Candara"/>
                <a:ea typeface="Candara"/>
                <a:cs typeface="Candara"/>
                <a:sym typeface="Candara"/>
              </a:rPr>
              <a:t>		</a:t>
            </a:r>
            <a:r>
              <a:rPr b="1" lang="it-IT" sz="4000">
                <a:solidFill>
                  <a:srgbClr val="C00000"/>
                </a:solidFill>
                <a:latin typeface="Trebuchet MS"/>
                <a:ea typeface="Trebuchet MS"/>
                <a:cs typeface="Trebuchet MS"/>
                <a:sym typeface="Trebuchet MS"/>
              </a:rPr>
              <a:t>THANK YOU FOR YOUR ATTENTION</a:t>
            </a:r>
            <a:endParaRPr b="1" sz="4000">
              <a:solidFill>
                <a:srgbClr val="C00000"/>
              </a:solidFill>
              <a:latin typeface="Trebuchet MS"/>
              <a:ea typeface="Trebuchet MS"/>
              <a:cs typeface="Trebuchet MS"/>
              <a:sym typeface="Trebuchet MS"/>
            </a:endParaRPr>
          </a:p>
        </p:txBody>
      </p:sp>
      <p:sp>
        <p:nvSpPr>
          <p:cNvPr id="487" name="Google Shape;487;p47"/>
          <p:cNvSpPr txBox="1"/>
          <p:nvPr/>
        </p:nvSpPr>
        <p:spPr>
          <a:xfrm>
            <a:off x="2264229" y="4646434"/>
            <a:ext cx="8258628" cy="1200329"/>
          </a:xfrm>
          <a:prstGeom prst="rect">
            <a:avLst/>
          </a:prstGeom>
          <a:noFill/>
          <a:ln>
            <a:noFill/>
          </a:ln>
        </p:spPr>
        <p:txBody>
          <a:bodyPr anchorCtr="0" anchor="ctr" bIns="0" lIns="0" spcFirstLastPara="1" rIns="0" wrap="square" tIns="0">
            <a:noAutofit/>
          </a:bodyPr>
          <a:lstStyle/>
          <a:p>
            <a:pPr indent="0" lvl="0" marL="0" marR="0" rtl="0" algn="ctr">
              <a:spcBef>
                <a:spcPts val="0"/>
              </a:spcBef>
              <a:spcAft>
                <a:spcPts val="0"/>
              </a:spcAft>
              <a:buNone/>
            </a:pPr>
            <a:r>
              <a:t/>
            </a:r>
            <a:endParaRPr b="1" sz="1600">
              <a:solidFill>
                <a:srgbClr val="92D050"/>
              </a:solidFill>
              <a:latin typeface="Trebuchet MS"/>
              <a:ea typeface="Trebuchet MS"/>
              <a:cs typeface="Trebuchet MS"/>
              <a:sym typeface="Trebuchet MS"/>
            </a:endParaRPr>
          </a:p>
        </p:txBody>
      </p:sp>
    </p:spTree>
  </p:cSld>
  <p:clrMapOvr>
    <a:masterClrMapping/>
  </p:clrMapOvr>
</p:sld>
</file>

<file path=ppt/theme/theme1.xml><?xml version="1.0" encoding="utf-8"?>
<a:theme xmlns:a="http://schemas.openxmlformats.org/drawingml/2006/main" xmlns:r="http://schemas.openxmlformats.org/officeDocument/2006/relationships" name="Sfaccettatura">
  <a:themeElements>
    <a:clrScheme name="Sfaccettatura">
      <a:dk1>
        <a:srgbClr val="000000"/>
      </a:dk1>
      <a:lt1>
        <a:srgbClr val="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faccettatura">
  <a:themeElements>
    <a:clrScheme name="Sfaccettatura">
      <a:dk1>
        <a:srgbClr val="000000"/>
      </a:dk1>
      <a:lt1>
        <a:srgbClr val="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Tema di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2018-11-12T09:14:06Z</dcterms:created>
  <dc:creator>Lucia Ambrosio</dc:creator>
</cp:coreProperties>
</file>