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4" roundtripDataSignature="AMtx7mhBdN16R2hTBxJt5tWp4z+bM9/QF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‹N›</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5" name="Google Shape;14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3" name="Google Shape;15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1" name="Google Shape;221;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9" name="Google Shape;27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3" name="Google Shape;31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6" name="Google Shape;32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1" name="Google Shape;35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9" name="Google Shape;36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Diapositiva titolo" type="title">
  <p:cSld name="TITLE">
    <p:spTree>
      <p:nvGrpSpPr>
        <p:cNvPr id="1" name="Shape 26"/>
        <p:cNvGrpSpPr/>
        <p:nvPr/>
      </p:nvGrpSpPr>
      <p:grpSpPr>
        <a:xfrm>
          <a:off x="0" y="0"/>
          <a:ext cx="0" cy="0"/>
          <a:chOff x="0" y="0"/>
          <a:chExt cx="0" cy="0"/>
        </a:xfrm>
      </p:grpSpPr>
      <p:grpSp>
        <p:nvGrpSpPr>
          <p:cNvPr id="27" name="Google Shape;27;p11"/>
          <p:cNvGrpSpPr/>
          <p:nvPr/>
        </p:nvGrpSpPr>
        <p:grpSpPr>
          <a:xfrm>
            <a:off x="0" y="-8467"/>
            <a:ext cx="12192000" cy="6866467"/>
            <a:chOff x="0" y="-8467"/>
            <a:chExt cx="12192000" cy="6866467"/>
          </a:xfrm>
        </p:grpSpPr>
        <p:cxnSp>
          <p:nvCxnSpPr>
            <p:cNvPr id="28" name="Google Shape;28;p11"/>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29" name="Google Shape;29;p11"/>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30" name="Google Shape;30;p11"/>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31" name="Google Shape;31;p11"/>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32" name="Google Shape;32;p11"/>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11"/>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34" name="Google Shape;34;p11"/>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35" name="Google Shape;35;p11"/>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36" name="Google Shape;36;p11"/>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11"/>
            <p:cNvSpPr/>
            <p:nvPr/>
          </p:nvSpPr>
          <p:spPr>
            <a:xfrm rot="10800000">
              <a:off x="0" y="0"/>
              <a:ext cx="842596" cy="5666154"/>
            </a:xfrm>
            <a:prstGeom prst="triangle">
              <a:avLst>
                <a:gd name="adj" fmla="val 10000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8" name="Google Shape;38;p11"/>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a:endParaRPr/>
          </a:p>
        </p:txBody>
      </p:sp>
      <p:sp>
        <p:nvSpPr>
          <p:cNvPr id="40" name="Google Shape;40;p1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 name="Google Shape;41;p1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1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olo e contenuto" type="obj">
  <p:cSld name="OBJECT">
    <p:spTree>
      <p:nvGrpSpPr>
        <p:cNvPr id="1" name="Shape 43"/>
        <p:cNvGrpSpPr/>
        <p:nvPr/>
      </p:nvGrpSpPr>
      <p:grpSpPr>
        <a:xfrm>
          <a:off x="0" y="0"/>
          <a:ext cx="0" cy="0"/>
          <a:chOff x="0" y="0"/>
          <a:chExt cx="0" cy="0"/>
        </a:xfrm>
      </p:grpSpPr>
      <p:sp>
        <p:nvSpPr>
          <p:cNvPr id="44" name="Google Shape;44;p1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2"/>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46" name="Google Shape;46;p1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testazione sezione" type="secHead">
  <p:cSld name="SECTION_HEADER">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000"/>
              <a:buFont typeface="Trebuchet MS"/>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13"/>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600"/>
              <a:buNone/>
              <a:defRPr sz="20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52" name="Google Shape;52;p1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1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ue contenuti" type="twoObj">
  <p:cSld name="TWO_OBJECTS">
    <p:spTree>
      <p:nvGrpSpPr>
        <p:cNvPr id="1" name="Shape 55"/>
        <p:cNvGrpSpPr/>
        <p:nvPr/>
      </p:nvGrpSpPr>
      <p:grpSpPr>
        <a:xfrm>
          <a:off x="0" y="0"/>
          <a:ext cx="0" cy="0"/>
          <a:chOff x="0" y="0"/>
          <a:chExt cx="0" cy="0"/>
        </a:xfrm>
      </p:grpSpPr>
      <p:sp>
        <p:nvSpPr>
          <p:cNvPr id="56" name="Google Shape;56;p14"/>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14"/>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8" name="Google Shape;58;p14"/>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59" name="Google Shape;59;p1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1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fronto" type="twoTxTwoObj">
  <p:cSld name="TWO_OBJECTS_WITH_TEXT">
    <p:spTree>
      <p:nvGrpSpPr>
        <p:cNvPr id="1" name="Shape 62"/>
        <p:cNvGrpSpPr/>
        <p:nvPr/>
      </p:nvGrpSpPr>
      <p:grpSpPr>
        <a:xfrm>
          <a:off x="0" y="0"/>
          <a:ext cx="0" cy="0"/>
          <a:chOff x="0" y="0"/>
          <a:chExt cx="0" cy="0"/>
        </a:xfrm>
      </p:grpSpPr>
      <p:sp>
        <p:nvSpPr>
          <p:cNvPr id="63" name="Google Shape;63;p1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5"/>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5" name="Google Shape;65;p15"/>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6" name="Google Shape;66;p15"/>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None/>
              <a:defRPr sz="2400" b="0"/>
            </a:lvl1pPr>
            <a:lvl2pPr marL="914400" lvl="1" indent="-228600" algn="l">
              <a:spcBef>
                <a:spcPts val="1000"/>
              </a:spcBef>
              <a:spcAft>
                <a:spcPts val="0"/>
              </a:spcAft>
              <a:buSzPts val="1600"/>
              <a:buNone/>
              <a:defRPr sz="2000" b="1"/>
            </a:lvl2pPr>
            <a:lvl3pPr marL="1371600" lvl="2" indent="-228600" algn="l">
              <a:spcBef>
                <a:spcPts val="1000"/>
              </a:spcBef>
              <a:spcAft>
                <a:spcPts val="0"/>
              </a:spcAft>
              <a:buSzPts val="1440"/>
              <a:buNone/>
              <a:defRPr sz="1800" b="1"/>
            </a:lvl3pPr>
            <a:lvl4pPr marL="1828800" lvl="3" indent="-228600" algn="l">
              <a:spcBef>
                <a:spcPts val="1000"/>
              </a:spcBef>
              <a:spcAft>
                <a:spcPts val="0"/>
              </a:spcAft>
              <a:buSzPts val="1280"/>
              <a:buNone/>
              <a:defRPr sz="1600" b="1"/>
            </a:lvl4pPr>
            <a:lvl5pPr marL="2286000" lvl="4" indent="-228600" algn="l">
              <a:spcBef>
                <a:spcPts val="1000"/>
              </a:spcBef>
              <a:spcAft>
                <a:spcPts val="0"/>
              </a:spcAft>
              <a:buSzPts val="1280"/>
              <a:buNone/>
              <a:defRPr sz="1600" b="1"/>
            </a:lvl5pPr>
            <a:lvl6pPr marL="2743200" lvl="5" indent="-228600" algn="l">
              <a:spcBef>
                <a:spcPts val="1000"/>
              </a:spcBef>
              <a:spcAft>
                <a:spcPts val="0"/>
              </a:spcAft>
              <a:buSzPts val="1280"/>
              <a:buNone/>
              <a:defRPr sz="1600" b="1"/>
            </a:lvl6pPr>
            <a:lvl7pPr marL="3200400" lvl="6" indent="-228600" algn="l">
              <a:spcBef>
                <a:spcPts val="1000"/>
              </a:spcBef>
              <a:spcAft>
                <a:spcPts val="0"/>
              </a:spcAft>
              <a:buSzPts val="1280"/>
              <a:buNone/>
              <a:defRPr sz="1600" b="1"/>
            </a:lvl7pPr>
            <a:lvl8pPr marL="3657600" lvl="7" indent="-228600" algn="l">
              <a:spcBef>
                <a:spcPts val="1000"/>
              </a:spcBef>
              <a:spcAft>
                <a:spcPts val="0"/>
              </a:spcAft>
              <a:buSzPts val="1280"/>
              <a:buNone/>
              <a:defRPr sz="1600" b="1"/>
            </a:lvl8pPr>
            <a:lvl9pPr marL="4114800" lvl="8" indent="-228600" algn="l">
              <a:spcBef>
                <a:spcPts val="1000"/>
              </a:spcBef>
              <a:spcAft>
                <a:spcPts val="0"/>
              </a:spcAft>
              <a:buSzPts val="1280"/>
              <a:buNone/>
              <a:defRPr sz="1600" b="1"/>
            </a:lvl9pPr>
          </a:lstStyle>
          <a:p>
            <a:endParaRPr/>
          </a:p>
        </p:txBody>
      </p:sp>
      <p:sp>
        <p:nvSpPr>
          <p:cNvPr id="67" name="Google Shape;67;p15"/>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68" name="Google Shape;68;p1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1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olo titolo" type="titleOnly">
  <p:cSld name="TITLE_ONLY">
    <p:spTree>
      <p:nvGrpSpPr>
        <p:cNvPr id="1" name="Shape 71"/>
        <p:cNvGrpSpPr/>
        <p:nvPr/>
      </p:nvGrpSpPr>
      <p:grpSpPr>
        <a:xfrm>
          <a:off x="0" y="0"/>
          <a:ext cx="0" cy="0"/>
          <a:chOff x="0" y="0"/>
          <a:chExt cx="0" cy="0"/>
        </a:xfrm>
      </p:grpSpPr>
      <p:sp>
        <p:nvSpPr>
          <p:cNvPr id="72" name="Google Shape;72;p16"/>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1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1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uota" type="blank">
  <p:cSld name="BLANK">
    <p:spTree>
      <p:nvGrpSpPr>
        <p:cNvPr id="1" name="Shape 76"/>
        <p:cNvGrpSpPr/>
        <p:nvPr/>
      </p:nvGrpSpPr>
      <p:grpSpPr>
        <a:xfrm>
          <a:off x="0" y="0"/>
          <a:ext cx="0" cy="0"/>
          <a:chOff x="0" y="0"/>
          <a:chExt cx="0" cy="0"/>
        </a:xfrm>
      </p:grpSpPr>
      <p:sp>
        <p:nvSpPr>
          <p:cNvPr id="77" name="Google Shape;77;p1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uto con didascalia" type="objTx">
  <p:cSld name="OBJECT_WITH_CAPTION_TEXT">
    <p:spTree>
      <p:nvGrpSpPr>
        <p:cNvPr id="1" name="Shape 80"/>
        <p:cNvGrpSpPr/>
        <p:nvPr/>
      </p:nvGrpSpPr>
      <p:grpSpPr>
        <a:xfrm>
          <a:off x="0" y="0"/>
          <a:ext cx="0" cy="0"/>
          <a:chOff x="0" y="0"/>
          <a:chExt cx="0" cy="0"/>
        </a:xfrm>
      </p:grpSpPr>
      <p:sp>
        <p:nvSpPr>
          <p:cNvPr id="81" name="Google Shape;81;p18"/>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8"/>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83" name="Google Shape;83;p18"/>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120"/>
              <a:buNone/>
              <a:defRPr sz="1400"/>
            </a:lvl1pPr>
            <a:lvl2pPr marL="914400" lvl="1" indent="-228600" algn="l">
              <a:spcBef>
                <a:spcPts val="1000"/>
              </a:spcBef>
              <a:spcAft>
                <a:spcPts val="0"/>
              </a:spcAft>
              <a:buSzPts val="1120"/>
              <a:buNone/>
              <a:defRPr sz="1400"/>
            </a:lvl2pPr>
            <a:lvl3pPr marL="1371600" lvl="2" indent="-228600" algn="l">
              <a:spcBef>
                <a:spcPts val="1000"/>
              </a:spcBef>
              <a:spcAft>
                <a:spcPts val="0"/>
              </a:spcAft>
              <a:buSzPts val="960"/>
              <a:buNone/>
              <a:defRPr sz="1200"/>
            </a:lvl3pPr>
            <a:lvl4pPr marL="1828800" lvl="3" indent="-228600" algn="l">
              <a:spcBef>
                <a:spcPts val="1000"/>
              </a:spcBef>
              <a:spcAft>
                <a:spcPts val="0"/>
              </a:spcAft>
              <a:buSzPts val="800"/>
              <a:buNone/>
              <a:defRPr sz="1000"/>
            </a:lvl4pPr>
            <a:lvl5pPr marL="2286000" lvl="4" indent="-228600" algn="l">
              <a:spcBef>
                <a:spcPts val="1000"/>
              </a:spcBef>
              <a:spcAft>
                <a:spcPts val="0"/>
              </a:spcAft>
              <a:buSzPts val="800"/>
              <a:buNone/>
              <a:defRPr sz="1000"/>
            </a:lvl5pPr>
            <a:lvl6pPr marL="2743200" lvl="5" indent="-228600" algn="l">
              <a:spcBef>
                <a:spcPts val="1000"/>
              </a:spcBef>
              <a:spcAft>
                <a:spcPts val="0"/>
              </a:spcAft>
              <a:buSzPts val="800"/>
              <a:buNone/>
              <a:defRPr sz="1000"/>
            </a:lvl6pPr>
            <a:lvl7pPr marL="3200400" lvl="6" indent="-228600" algn="l">
              <a:spcBef>
                <a:spcPts val="1000"/>
              </a:spcBef>
              <a:spcAft>
                <a:spcPts val="0"/>
              </a:spcAft>
              <a:buSzPts val="800"/>
              <a:buNone/>
              <a:defRPr sz="1000"/>
            </a:lvl7pPr>
            <a:lvl8pPr marL="3657600" lvl="7" indent="-228600" algn="l">
              <a:spcBef>
                <a:spcPts val="1000"/>
              </a:spcBef>
              <a:spcAft>
                <a:spcPts val="0"/>
              </a:spcAft>
              <a:buSzPts val="800"/>
              <a:buNone/>
              <a:defRPr sz="1000"/>
            </a:lvl8pPr>
            <a:lvl9pPr marL="4114800" lvl="8" indent="-228600" algn="l">
              <a:spcBef>
                <a:spcPts val="1000"/>
              </a:spcBef>
              <a:spcAft>
                <a:spcPts val="0"/>
              </a:spcAft>
              <a:buSzPts val="800"/>
              <a:buNone/>
              <a:defRPr sz="1000"/>
            </a:lvl9pPr>
          </a:lstStyle>
          <a:p>
            <a:endParaRPr/>
          </a:p>
        </p:txBody>
      </p:sp>
      <p:sp>
        <p:nvSpPr>
          <p:cNvPr id="84" name="Google Shape;84;p1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1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1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magine con didascalia" type="picTx">
  <p:cSld name="PICTURE_WITH_CAPTION_TEXT">
    <p:spTree>
      <p:nvGrpSpPr>
        <p:cNvPr id="1" name="Shape 87"/>
        <p:cNvGrpSpPr/>
        <p:nvPr/>
      </p:nvGrpSpPr>
      <p:grpSpPr>
        <a:xfrm>
          <a:off x="0" y="0"/>
          <a:ext cx="0" cy="0"/>
          <a:chOff x="0" y="0"/>
          <a:chExt cx="0" cy="0"/>
        </a:xfrm>
      </p:grpSpPr>
      <p:sp>
        <p:nvSpPr>
          <p:cNvPr id="88" name="Google Shape;88;p19"/>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2400"/>
              <a:buFont typeface="Trebuchet MS"/>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19"/>
          <p:cNvSpPr>
            <a:spLocks noGrp="1"/>
          </p:cNvSpPr>
          <p:nvPr>
            <p:ph type="pic" idx="2"/>
          </p:nvPr>
        </p:nvSpPr>
        <p:spPr>
          <a:xfrm>
            <a:off x="677334" y="609600"/>
            <a:ext cx="8596668" cy="3845718"/>
          </a:xfrm>
          <a:prstGeom prst="rect">
            <a:avLst/>
          </a:prstGeom>
          <a:noFill/>
          <a:ln>
            <a:noFill/>
          </a:ln>
        </p:spPr>
        <p:txBody>
          <a:bodyPr spcFirstLastPara="1" wrap="square" lIns="91425" tIns="45700" rIns="91425" bIns="45700" anchor="t" anchorCtr="0">
            <a:normAutofit/>
          </a:bodyPr>
          <a:lstStyle>
            <a:lvl1pPr marR="0" lvl="0" algn="ctr"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1pPr>
            <a:lvl2pPr marR="0" lvl="1"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2pPr>
            <a:lvl3pPr marR="0" lvl="2"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3pPr>
            <a:lvl4pPr marR="0" lvl="3"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4pPr>
            <a:lvl5pPr marR="0" lvl="4"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5pPr>
            <a:lvl6pPr marR="0" lvl="5"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6pPr>
            <a:lvl7pPr marR="0" lvl="6"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7pPr>
            <a:lvl8pPr marR="0" lvl="7"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8pPr>
            <a:lvl9pPr marR="0" lvl="8" algn="l" rtl="0">
              <a:spcBef>
                <a:spcPts val="1000"/>
              </a:spcBef>
              <a:spcAft>
                <a:spcPts val="0"/>
              </a:spcAft>
              <a:buClr>
                <a:schemeClr val="accent1"/>
              </a:buClr>
              <a:buSzPts val="1280"/>
              <a:buFont typeface="Noto Sans Symbols"/>
              <a:buNone/>
              <a:defRPr sz="1600" b="0" i="0" u="none" strike="noStrike" cap="none">
                <a:solidFill>
                  <a:srgbClr val="3F3F3F"/>
                </a:solidFill>
                <a:latin typeface="Trebuchet MS"/>
                <a:ea typeface="Trebuchet MS"/>
                <a:cs typeface="Trebuchet MS"/>
                <a:sym typeface="Trebuchet MS"/>
              </a:defRPr>
            </a:lvl9pPr>
          </a:lstStyle>
          <a:p>
            <a:endParaRPr/>
          </a:p>
        </p:txBody>
      </p:sp>
      <p:sp>
        <p:nvSpPr>
          <p:cNvPr id="90" name="Google Shape;90;p19"/>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960"/>
              <a:buNone/>
              <a:defRPr sz="1200"/>
            </a:lvl1pPr>
            <a:lvl2pPr marL="914400" lvl="1" indent="-228600" algn="l">
              <a:spcBef>
                <a:spcPts val="1000"/>
              </a:spcBef>
              <a:spcAft>
                <a:spcPts val="0"/>
              </a:spcAft>
              <a:buSzPts val="960"/>
              <a:buNone/>
              <a:defRPr sz="1200"/>
            </a:lvl2pPr>
            <a:lvl3pPr marL="1371600" lvl="2" indent="-228600" algn="l">
              <a:spcBef>
                <a:spcPts val="1000"/>
              </a:spcBef>
              <a:spcAft>
                <a:spcPts val="0"/>
              </a:spcAft>
              <a:buSzPts val="800"/>
              <a:buNone/>
              <a:defRPr sz="1000"/>
            </a:lvl3pPr>
            <a:lvl4pPr marL="1828800" lvl="3" indent="-228600" algn="l">
              <a:spcBef>
                <a:spcPts val="1000"/>
              </a:spcBef>
              <a:spcAft>
                <a:spcPts val="0"/>
              </a:spcAft>
              <a:buSzPts val="720"/>
              <a:buNone/>
              <a:defRPr sz="900"/>
            </a:lvl4pPr>
            <a:lvl5pPr marL="2286000" lvl="4" indent="-228600" algn="l">
              <a:spcBef>
                <a:spcPts val="1000"/>
              </a:spcBef>
              <a:spcAft>
                <a:spcPts val="0"/>
              </a:spcAft>
              <a:buSzPts val="720"/>
              <a:buNone/>
              <a:defRPr sz="900"/>
            </a:lvl5pPr>
            <a:lvl6pPr marL="2743200" lvl="5" indent="-228600" algn="l">
              <a:spcBef>
                <a:spcPts val="1000"/>
              </a:spcBef>
              <a:spcAft>
                <a:spcPts val="0"/>
              </a:spcAft>
              <a:buSzPts val="720"/>
              <a:buNone/>
              <a:defRPr sz="900"/>
            </a:lvl6pPr>
            <a:lvl7pPr marL="3200400" lvl="6" indent="-228600" algn="l">
              <a:spcBef>
                <a:spcPts val="1000"/>
              </a:spcBef>
              <a:spcAft>
                <a:spcPts val="0"/>
              </a:spcAft>
              <a:buSzPts val="720"/>
              <a:buNone/>
              <a:defRPr sz="900"/>
            </a:lvl7pPr>
            <a:lvl8pPr marL="3657600" lvl="7" indent="-228600" algn="l">
              <a:spcBef>
                <a:spcPts val="1000"/>
              </a:spcBef>
              <a:spcAft>
                <a:spcPts val="0"/>
              </a:spcAft>
              <a:buSzPts val="720"/>
              <a:buNone/>
              <a:defRPr sz="900"/>
            </a:lvl8pPr>
            <a:lvl9pPr marL="4114800" lvl="8" indent="-228600" algn="l">
              <a:spcBef>
                <a:spcPts val="1000"/>
              </a:spcBef>
              <a:spcAft>
                <a:spcPts val="0"/>
              </a:spcAft>
              <a:buSzPts val="720"/>
              <a:buNone/>
              <a:defRPr sz="900"/>
            </a:lvl9pPr>
          </a:lstStyle>
          <a:p>
            <a:endParaRPr/>
          </a:p>
        </p:txBody>
      </p:sp>
      <p:sp>
        <p:nvSpPr>
          <p:cNvPr id="91" name="Google Shape;91;p1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1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olo e sottotitolo">
  <p:cSld name="Titolo e sottotitolo">
    <p:spTree>
      <p:nvGrpSpPr>
        <p:cNvPr id="1" name="Shape 94"/>
        <p:cNvGrpSpPr/>
        <p:nvPr/>
      </p:nvGrpSpPr>
      <p:grpSpPr>
        <a:xfrm>
          <a:off x="0" y="0"/>
          <a:ext cx="0" cy="0"/>
          <a:chOff x="0" y="0"/>
          <a:chExt cx="0" cy="0"/>
        </a:xfrm>
      </p:grpSpPr>
      <p:sp>
        <p:nvSpPr>
          <p:cNvPr id="95" name="Google Shape;95;p20"/>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0"/>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97" name="Google Shape;97;p2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2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2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itazione con didascalia">
  <p:cSld name="Citazione con didascalia">
    <p:spTree>
      <p:nvGrpSpPr>
        <p:cNvPr id="1" name="Shape 100"/>
        <p:cNvGrpSpPr/>
        <p:nvPr/>
      </p:nvGrpSpPr>
      <p:grpSpPr>
        <a:xfrm>
          <a:off x="0" y="0"/>
          <a:ext cx="0" cy="0"/>
          <a:chOff x="0" y="0"/>
          <a:chExt cx="0" cy="0"/>
        </a:xfrm>
      </p:grpSpPr>
      <p:sp>
        <p:nvSpPr>
          <p:cNvPr id="101" name="Google Shape;101;p21"/>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21"/>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spcBef>
                <a:spcPts val="1000"/>
              </a:spcBef>
              <a:spcAft>
                <a:spcPts val="0"/>
              </a:spcAft>
              <a:buSzPts val="1280"/>
              <a:buFont typeface="Trebuchet MS"/>
              <a:buNone/>
              <a:defRPr sz="1600">
                <a:solidFill>
                  <a:srgbClr val="7F7F7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03" name="Google Shape;103;p21"/>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04" name="Google Shape;104;p2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2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
        <p:nvSpPr>
          <p:cNvPr id="107" name="Google Shape;107;p21"/>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BFE471"/>
                </a:solidFill>
                <a:latin typeface="Arial"/>
                <a:ea typeface="Arial"/>
                <a:cs typeface="Arial"/>
                <a:sym typeface="Arial"/>
              </a:rPr>
              <a:t>“</a:t>
            </a:r>
            <a:endParaRPr/>
          </a:p>
        </p:txBody>
      </p:sp>
      <p:sp>
        <p:nvSpPr>
          <p:cNvPr id="108" name="Google Shape;108;p21"/>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BFE471"/>
                </a:solidFill>
                <a:latin typeface="Arial"/>
                <a:ea typeface="Arial"/>
                <a:cs typeface="Arial"/>
                <a:sym typeface="Arial"/>
              </a:rPr>
              <a:t>”</a:t>
            </a:r>
            <a:endParaRPr sz="1800">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cheda nome">
  <p:cSld name="Scheda nome">
    <p:spTree>
      <p:nvGrpSpPr>
        <p:cNvPr id="1" name="Shape 109"/>
        <p:cNvGrpSpPr/>
        <p:nvPr/>
      </p:nvGrpSpPr>
      <p:grpSpPr>
        <a:xfrm>
          <a:off x="0" y="0"/>
          <a:ext cx="0" cy="0"/>
          <a:chOff x="0" y="0"/>
          <a:chExt cx="0" cy="0"/>
        </a:xfrm>
      </p:grpSpPr>
      <p:sp>
        <p:nvSpPr>
          <p:cNvPr id="110" name="Google Shape;110;p22"/>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22"/>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3F3F3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12" name="Google Shape;112;p2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2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2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cheda nome citazione">
  <p:cSld name="Scheda nome citazione">
    <p:spTree>
      <p:nvGrpSpPr>
        <p:cNvPr id="1" name="Shape 115"/>
        <p:cNvGrpSpPr/>
        <p:nvPr/>
      </p:nvGrpSpPr>
      <p:grpSpPr>
        <a:xfrm>
          <a:off x="0" y="0"/>
          <a:ext cx="0" cy="0"/>
          <a:chOff x="0" y="0"/>
          <a:chExt cx="0" cy="0"/>
        </a:xfrm>
      </p:grpSpPr>
      <p:sp>
        <p:nvSpPr>
          <p:cNvPr id="116" name="Google Shape;116;p23"/>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23"/>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rgbClr val="3F3F3F"/>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18" name="Google Shape;118;p23"/>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19" name="Google Shape;119;p2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0" name="Google Shape;120;p2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2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
        <p:nvSpPr>
          <p:cNvPr id="122" name="Google Shape;122;p23"/>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BFE471"/>
                </a:solidFill>
                <a:latin typeface="Arial"/>
                <a:ea typeface="Arial"/>
                <a:cs typeface="Arial"/>
                <a:sym typeface="Arial"/>
              </a:rPr>
              <a:t>“</a:t>
            </a:r>
            <a:endParaRPr/>
          </a:p>
        </p:txBody>
      </p:sp>
      <p:sp>
        <p:nvSpPr>
          <p:cNvPr id="123" name="Google Shape;123;p23"/>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8000">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o o falso">
  <p:cSld name="Vero o falso">
    <p:spTree>
      <p:nvGrpSpPr>
        <p:cNvPr id="1" name="Shape 124"/>
        <p:cNvGrpSpPr/>
        <p:nvPr/>
      </p:nvGrpSpPr>
      <p:grpSpPr>
        <a:xfrm>
          <a:off x="0" y="0"/>
          <a:ext cx="0" cy="0"/>
          <a:chOff x="0" y="0"/>
          <a:chExt cx="0" cy="0"/>
        </a:xfrm>
      </p:grpSpPr>
      <p:sp>
        <p:nvSpPr>
          <p:cNvPr id="125" name="Google Shape;125;p24"/>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4400"/>
              <a:buFont typeface="Trebuchet MS"/>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24"/>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spcBef>
                <a:spcPts val="1000"/>
              </a:spcBef>
              <a:spcAft>
                <a:spcPts val="0"/>
              </a:spcAft>
              <a:buSzPts val="1920"/>
              <a:buFont typeface="Trebuchet MS"/>
              <a:buNone/>
              <a:defRPr sz="2400">
                <a:solidFill>
                  <a:schemeClr val="accent1"/>
                </a:solidFill>
              </a:defRPr>
            </a:lvl1pPr>
            <a:lvl2pPr marL="914400" lvl="1" indent="-228600" algn="l">
              <a:spcBef>
                <a:spcPts val="1000"/>
              </a:spcBef>
              <a:spcAft>
                <a:spcPts val="0"/>
              </a:spcAft>
              <a:buSzPts val="1280"/>
              <a:buFont typeface="Trebuchet MS"/>
              <a:buNone/>
              <a:defRPr/>
            </a:lvl2pPr>
            <a:lvl3pPr marL="1371600" lvl="2" indent="-228600" algn="l">
              <a:spcBef>
                <a:spcPts val="1000"/>
              </a:spcBef>
              <a:spcAft>
                <a:spcPts val="0"/>
              </a:spcAft>
              <a:buSzPts val="1120"/>
              <a:buFont typeface="Trebuchet MS"/>
              <a:buNone/>
              <a:defRPr/>
            </a:lvl3pPr>
            <a:lvl4pPr marL="1828800" lvl="3" indent="-228600" algn="l">
              <a:spcBef>
                <a:spcPts val="1000"/>
              </a:spcBef>
              <a:spcAft>
                <a:spcPts val="0"/>
              </a:spcAft>
              <a:buSzPts val="960"/>
              <a:buFont typeface="Trebuchet MS"/>
              <a:buNone/>
              <a:defRPr/>
            </a:lvl4pPr>
            <a:lvl5pPr marL="2286000" lvl="4" indent="-228600" algn="l">
              <a:spcBef>
                <a:spcPts val="1000"/>
              </a:spcBef>
              <a:spcAft>
                <a:spcPts val="0"/>
              </a:spcAft>
              <a:buSzPts val="960"/>
              <a:buFont typeface="Trebuchet MS"/>
              <a:buNone/>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27" name="Google Shape;127;p24"/>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spcBef>
                <a:spcPts val="1000"/>
              </a:spcBef>
              <a:spcAft>
                <a:spcPts val="0"/>
              </a:spcAft>
              <a:buSzPts val="1440"/>
              <a:buNone/>
              <a:defRPr sz="1800">
                <a:solidFill>
                  <a:srgbClr val="7F7F7F"/>
                </a:solidFill>
              </a:defRPr>
            </a:lvl1pPr>
            <a:lvl2pPr marL="914400" lvl="1" indent="-228600" algn="l">
              <a:spcBef>
                <a:spcPts val="1000"/>
              </a:spcBef>
              <a:spcAft>
                <a:spcPts val="0"/>
              </a:spcAft>
              <a:buSzPts val="1440"/>
              <a:buNone/>
              <a:defRPr sz="1800">
                <a:solidFill>
                  <a:srgbClr val="888888"/>
                </a:solidFill>
              </a:defRPr>
            </a:lvl2pPr>
            <a:lvl3pPr marL="1371600" lvl="2" indent="-228600" algn="l">
              <a:spcBef>
                <a:spcPts val="1000"/>
              </a:spcBef>
              <a:spcAft>
                <a:spcPts val="0"/>
              </a:spcAft>
              <a:buSzPts val="1280"/>
              <a:buNone/>
              <a:defRPr sz="1600">
                <a:solidFill>
                  <a:srgbClr val="888888"/>
                </a:solidFill>
              </a:defRPr>
            </a:lvl3pPr>
            <a:lvl4pPr marL="1828800" lvl="3" indent="-228600" algn="l">
              <a:spcBef>
                <a:spcPts val="1000"/>
              </a:spcBef>
              <a:spcAft>
                <a:spcPts val="0"/>
              </a:spcAft>
              <a:buSzPts val="1120"/>
              <a:buNone/>
              <a:defRPr sz="1400">
                <a:solidFill>
                  <a:srgbClr val="888888"/>
                </a:solidFill>
              </a:defRPr>
            </a:lvl4pPr>
            <a:lvl5pPr marL="2286000" lvl="4" indent="-228600" algn="l">
              <a:spcBef>
                <a:spcPts val="1000"/>
              </a:spcBef>
              <a:spcAft>
                <a:spcPts val="0"/>
              </a:spcAft>
              <a:buSzPts val="1120"/>
              <a:buNone/>
              <a:defRPr sz="1400">
                <a:solidFill>
                  <a:srgbClr val="888888"/>
                </a:solidFill>
              </a:defRPr>
            </a:lvl5pPr>
            <a:lvl6pPr marL="2743200" lvl="5" indent="-228600" algn="l">
              <a:spcBef>
                <a:spcPts val="1000"/>
              </a:spcBef>
              <a:spcAft>
                <a:spcPts val="0"/>
              </a:spcAft>
              <a:buSzPts val="1120"/>
              <a:buNone/>
              <a:defRPr sz="1400">
                <a:solidFill>
                  <a:srgbClr val="888888"/>
                </a:solidFill>
              </a:defRPr>
            </a:lvl6pPr>
            <a:lvl7pPr marL="3200400" lvl="6" indent="-228600" algn="l">
              <a:spcBef>
                <a:spcPts val="1000"/>
              </a:spcBef>
              <a:spcAft>
                <a:spcPts val="0"/>
              </a:spcAft>
              <a:buSzPts val="1120"/>
              <a:buNone/>
              <a:defRPr sz="1400">
                <a:solidFill>
                  <a:srgbClr val="888888"/>
                </a:solidFill>
              </a:defRPr>
            </a:lvl7pPr>
            <a:lvl8pPr marL="3657600" lvl="7" indent="-228600" algn="l">
              <a:spcBef>
                <a:spcPts val="1000"/>
              </a:spcBef>
              <a:spcAft>
                <a:spcPts val="0"/>
              </a:spcAft>
              <a:buSzPts val="1120"/>
              <a:buNone/>
              <a:defRPr sz="1400">
                <a:solidFill>
                  <a:srgbClr val="888888"/>
                </a:solidFill>
              </a:defRPr>
            </a:lvl8pPr>
            <a:lvl9pPr marL="4114800" lvl="8" indent="-228600" algn="l">
              <a:spcBef>
                <a:spcPts val="1000"/>
              </a:spcBef>
              <a:spcAft>
                <a:spcPts val="0"/>
              </a:spcAft>
              <a:buSzPts val="1120"/>
              <a:buNone/>
              <a:defRPr sz="1400">
                <a:solidFill>
                  <a:srgbClr val="888888"/>
                </a:solidFill>
              </a:defRPr>
            </a:lvl9pPr>
          </a:lstStyle>
          <a:p>
            <a:endParaRPr/>
          </a:p>
        </p:txBody>
      </p:sp>
      <p:sp>
        <p:nvSpPr>
          <p:cNvPr id="128" name="Google Shape;128;p2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9" name="Google Shape;129;p2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2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olo e testo verticale" type="vertTx">
  <p:cSld name="VERTICAL_TEXT">
    <p:spTree>
      <p:nvGrpSpPr>
        <p:cNvPr id="1" name="Shape 131"/>
        <p:cNvGrpSpPr/>
        <p:nvPr/>
      </p:nvGrpSpPr>
      <p:grpSpPr>
        <a:xfrm>
          <a:off x="0" y="0"/>
          <a:ext cx="0" cy="0"/>
          <a:chOff x="0" y="0"/>
          <a:chExt cx="0" cy="0"/>
        </a:xfrm>
      </p:grpSpPr>
      <p:sp>
        <p:nvSpPr>
          <p:cNvPr id="132" name="Google Shape;132;p25"/>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25"/>
          <p:cNvSpPr txBox="1">
            <a:spLocks noGrp="1"/>
          </p:cNvSpPr>
          <p:nvPr>
            <p:ph type="body" idx="1"/>
          </p:nvPr>
        </p:nvSpPr>
        <p:spPr>
          <a:xfrm rot="5400000">
            <a:off x="3035282"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34" name="Google Shape;134;p2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2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6" name="Google Shape;136;p2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1_Titolo e testo verticale" type="vertTitleAndTx">
  <p:cSld name="VERTICAL_TITLE_AND_VERTICAL_TEXT">
    <p:spTree>
      <p:nvGrpSpPr>
        <p:cNvPr id="1" name="Shape 137"/>
        <p:cNvGrpSpPr/>
        <p:nvPr/>
      </p:nvGrpSpPr>
      <p:grpSpPr>
        <a:xfrm>
          <a:off x="0" y="0"/>
          <a:ext cx="0" cy="0"/>
          <a:chOff x="0" y="0"/>
          <a:chExt cx="0" cy="0"/>
        </a:xfrm>
      </p:grpSpPr>
      <p:sp>
        <p:nvSpPr>
          <p:cNvPr id="138" name="Google Shape;138;p26"/>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26"/>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spcBef>
                <a:spcPts val="1000"/>
              </a:spcBef>
              <a:spcAft>
                <a:spcPts val="0"/>
              </a:spcAft>
              <a:buSzPts val="1440"/>
              <a:buChar char="►"/>
              <a:defRPr/>
            </a:lvl1pPr>
            <a:lvl2pPr marL="914400" lvl="1" indent="-320040" algn="l">
              <a:spcBef>
                <a:spcPts val="1000"/>
              </a:spcBef>
              <a:spcAft>
                <a:spcPts val="0"/>
              </a:spcAft>
              <a:buSzPts val="1440"/>
              <a:buChar char="►"/>
              <a:defRPr/>
            </a:lvl2pPr>
            <a:lvl3pPr marL="1371600" lvl="2" indent="-320039" algn="l">
              <a:spcBef>
                <a:spcPts val="1000"/>
              </a:spcBef>
              <a:spcAft>
                <a:spcPts val="0"/>
              </a:spcAft>
              <a:buSzPts val="1440"/>
              <a:buChar char="►"/>
              <a:defRPr/>
            </a:lvl3pPr>
            <a:lvl4pPr marL="1828800" lvl="3" indent="-320039" algn="l">
              <a:spcBef>
                <a:spcPts val="1000"/>
              </a:spcBef>
              <a:spcAft>
                <a:spcPts val="0"/>
              </a:spcAft>
              <a:buSzPts val="1440"/>
              <a:buChar char="►"/>
              <a:defRPr/>
            </a:lvl4pPr>
            <a:lvl5pPr marL="2286000" lvl="4" indent="-320039" algn="l">
              <a:spcBef>
                <a:spcPts val="1000"/>
              </a:spcBef>
              <a:spcAft>
                <a:spcPts val="0"/>
              </a:spcAft>
              <a:buSzPts val="1440"/>
              <a:buChar char="►"/>
              <a:defRPr/>
            </a:lvl5pPr>
            <a:lvl6pPr marL="2743200" lvl="5" indent="-320039" algn="l">
              <a:spcBef>
                <a:spcPts val="1000"/>
              </a:spcBef>
              <a:spcAft>
                <a:spcPts val="0"/>
              </a:spcAft>
              <a:buSzPts val="1440"/>
              <a:buChar char="►"/>
              <a:defRPr/>
            </a:lvl6pPr>
            <a:lvl7pPr marL="3200400" lvl="6" indent="-320039" algn="l">
              <a:spcBef>
                <a:spcPts val="1000"/>
              </a:spcBef>
              <a:spcAft>
                <a:spcPts val="0"/>
              </a:spcAft>
              <a:buSzPts val="1440"/>
              <a:buChar char="►"/>
              <a:defRPr/>
            </a:lvl7pPr>
            <a:lvl8pPr marL="3657600" lvl="7" indent="-320040" algn="l">
              <a:spcBef>
                <a:spcPts val="1000"/>
              </a:spcBef>
              <a:spcAft>
                <a:spcPts val="0"/>
              </a:spcAft>
              <a:buSzPts val="1440"/>
              <a:buChar char="►"/>
              <a:defRPr/>
            </a:lvl8pPr>
            <a:lvl9pPr marL="4114800" lvl="8" indent="-320040" algn="l">
              <a:spcBef>
                <a:spcPts val="1000"/>
              </a:spcBef>
              <a:spcAft>
                <a:spcPts val="0"/>
              </a:spcAft>
              <a:buSzPts val="1440"/>
              <a:buChar char="►"/>
              <a:defRPr/>
            </a:lvl9pPr>
          </a:lstStyle>
          <a:p>
            <a:endParaRPr/>
          </a:p>
        </p:txBody>
      </p:sp>
      <p:sp>
        <p:nvSpPr>
          <p:cNvPr id="140" name="Google Shape;140;p2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2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2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grpSp>
        <p:nvGrpSpPr>
          <p:cNvPr id="10" name="Google Shape;10;p10"/>
          <p:cNvGrpSpPr/>
          <p:nvPr/>
        </p:nvGrpSpPr>
        <p:grpSpPr>
          <a:xfrm>
            <a:off x="0" y="-8467"/>
            <a:ext cx="12192000" cy="6866467"/>
            <a:chOff x="0" y="-8467"/>
            <a:chExt cx="12192000" cy="6866467"/>
          </a:xfrm>
        </p:grpSpPr>
        <p:cxnSp>
          <p:nvCxnSpPr>
            <p:cNvPr id="11" name="Google Shape;11;p10"/>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12" name="Google Shape;12;p10"/>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13" name="Google Shape;13;p10"/>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4" name="Google Shape;14;p10"/>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5" name="Google Shape;15;p10"/>
            <p:cNvSpPr/>
            <p:nvPr/>
          </p:nvSpPr>
          <p:spPr>
            <a:xfrm>
              <a:off x="8932333" y="3048000"/>
              <a:ext cx="3259667" cy="3810000"/>
            </a:xfrm>
            <a:prstGeom prst="triangle">
              <a:avLst>
                <a:gd name="adj" fmla="val 100000"/>
              </a:avLst>
            </a:prstGeom>
            <a:solidFill>
              <a:schemeClr val="accent2">
                <a:alpha val="71764"/>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10"/>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7" name="Google Shape;17;p10"/>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8" name="Google Shape;18;p10"/>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9" name="Google Shape;19;p10"/>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10"/>
            <p:cNvSpPr/>
            <p:nvPr/>
          </p:nvSpPr>
          <p:spPr>
            <a:xfrm>
              <a:off x="0" y="4013200"/>
              <a:ext cx="448733" cy="2844800"/>
            </a:xfrm>
            <a:prstGeom prst="triangle">
              <a:avLst>
                <a:gd name="adj" fmla="val 0"/>
              </a:avLst>
            </a:prstGeom>
            <a:solidFill>
              <a:schemeClr val="accent1">
                <a:alpha val="84705"/>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 name="Google Shape;21;p10"/>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22" name="Google Shape;22;p10"/>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23" name="Google Shape;23;p1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4" name="Google Shape;24;p1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Trebuchet MS"/>
                <a:ea typeface="Trebuchet MS"/>
                <a:cs typeface="Trebuchet MS"/>
                <a:sym typeface="Trebuchet MS"/>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5" name="Google Shape;25;p1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chemeClr val="accent1"/>
                </a:solidFill>
                <a:latin typeface="Trebuchet MS"/>
                <a:ea typeface="Trebuchet MS"/>
                <a:cs typeface="Trebuchet MS"/>
                <a:sym typeface="Trebuchet MS"/>
              </a:defRPr>
            </a:lvl1pPr>
            <a:lvl2pPr marL="0" marR="0" lvl="1" indent="0" algn="r" rtl="0">
              <a:spcBef>
                <a:spcPts val="0"/>
              </a:spcBef>
              <a:buNone/>
              <a:defRPr sz="900" b="0" i="0" u="none" strike="noStrike" cap="none">
                <a:solidFill>
                  <a:schemeClr val="accent1"/>
                </a:solidFill>
                <a:latin typeface="Trebuchet MS"/>
                <a:ea typeface="Trebuchet MS"/>
                <a:cs typeface="Trebuchet MS"/>
                <a:sym typeface="Trebuchet MS"/>
              </a:defRPr>
            </a:lvl2pPr>
            <a:lvl3pPr marL="0" marR="0" lvl="2" indent="0" algn="r" rtl="0">
              <a:spcBef>
                <a:spcPts val="0"/>
              </a:spcBef>
              <a:buNone/>
              <a:defRPr sz="900" b="0" i="0" u="none" strike="noStrike" cap="none">
                <a:solidFill>
                  <a:schemeClr val="accent1"/>
                </a:solidFill>
                <a:latin typeface="Trebuchet MS"/>
                <a:ea typeface="Trebuchet MS"/>
                <a:cs typeface="Trebuchet MS"/>
                <a:sym typeface="Trebuchet MS"/>
              </a:defRPr>
            </a:lvl3pPr>
            <a:lvl4pPr marL="0" marR="0" lvl="3" indent="0" algn="r" rtl="0">
              <a:spcBef>
                <a:spcPts val="0"/>
              </a:spcBef>
              <a:buNone/>
              <a:defRPr sz="900" b="0" i="0" u="none" strike="noStrike" cap="none">
                <a:solidFill>
                  <a:schemeClr val="accent1"/>
                </a:solidFill>
                <a:latin typeface="Trebuchet MS"/>
                <a:ea typeface="Trebuchet MS"/>
                <a:cs typeface="Trebuchet MS"/>
                <a:sym typeface="Trebuchet MS"/>
              </a:defRPr>
            </a:lvl4pPr>
            <a:lvl5pPr marL="0" marR="0" lvl="4" indent="0" algn="r" rtl="0">
              <a:spcBef>
                <a:spcPts val="0"/>
              </a:spcBef>
              <a:buNone/>
              <a:defRPr sz="900" b="0" i="0" u="none" strike="noStrike" cap="none">
                <a:solidFill>
                  <a:schemeClr val="accent1"/>
                </a:solidFill>
                <a:latin typeface="Trebuchet MS"/>
                <a:ea typeface="Trebuchet MS"/>
                <a:cs typeface="Trebuchet MS"/>
                <a:sym typeface="Trebuchet MS"/>
              </a:defRPr>
            </a:lvl5pPr>
            <a:lvl6pPr marL="0" marR="0" lvl="5" indent="0" algn="r" rtl="0">
              <a:spcBef>
                <a:spcPts val="0"/>
              </a:spcBef>
              <a:buNone/>
              <a:defRPr sz="900" b="0" i="0" u="none" strike="noStrike" cap="none">
                <a:solidFill>
                  <a:schemeClr val="accent1"/>
                </a:solidFill>
                <a:latin typeface="Trebuchet MS"/>
                <a:ea typeface="Trebuchet MS"/>
                <a:cs typeface="Trebuchet MS"/>
                <a:sym typeface="Trebuchet MS"/>
              </a:defRPr>
            </a:lvl6pPr>
            <a:lvl7pPr marL="0" marR="0" lvl="6" indent="0" algn="r" rtl="0">
              <a:spcBef>
                <a:spcPts val="0"/>
              </a:spcBef>
              <a:buNone/>
              <a:defRPr sz="900" b="0" i="0" u="none" strike="noStrike" cap="none">
                <a:solidFill>
                  <a:schemeClr val="accent1"/>
                </a:solidFill>
                <a:latin typeface="Trebuchet MS"/>
                <a:ea typeface="Trebuchet MS"/>
                <a:cs typeface="Trebuchet MS"/>
                <a:sym typeface="Trebuchet MS"/>
              </a:defRPr>
            </a:lvl7pPr>
            <a:lvl8pPr marL="0" marR="0" lvl="7" indent="0" algn="r" rtl="0">
              <a:spcBef>
                <a:spcPts val="0"/>
              </a:spcBef>
              <a:buNone/>
              <a:defRPr sz="900" b="0" i="0" u="none" strike="noStrike" cap="none">
                <a:solidFill>
                  <a:schemeClr val="accent1"/>
                </a:solidFill>
                <a:latin typeface="Trebuchet MS"/>
                <a:ea typeface="Trebuchet MS"/>
                <a:cs typeface="Trebuchet MS"/>
                <a:sym typeface="Trebuchet MS"/>
              </a:defRPr>
            </a:lvl8pPr>
            <a:lvl9pPr marL="0" marR="0" lvl="8" indent="0" algn="r" rtl="0">
              <a:spcBef>
                <a:spcPts val="0"/>
              </a:spcBef>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‹N›</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9.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eua.eu/about/working-groups.html" TargetMode="External"/><Relationship Id="rId3" Type="http://schemas.openxmlformats.org/officeDocument/2006/relationships/hyperlink" Target="https://webmail.clinic.cat/owa/redir.aspx?C=bAVigV67WaxaE5Z6yO4U7-Q5itvLMlTY0x7HdUzX6H6KjuKW_ovYCA..&amp;URL=https://www.ssih.org/Home/SIM-Center-Directory/Area/EUROPE" TargetMode="External"/><Relationship Id="rId7" Type="http://schemas.openxmlformats.org/officeDocument/2006/relationships/hyperlink" Target="https://eua.eu/about/member-directory.html"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sesam-web.org/centres/" TargetMode="External"/><Relationship Id="rId5" Type="http://schemas.openxmlformats.org/officeDocument/2006/relationships/hyperlink" Target="https://healthcare-in-europe.com/en/news/simulation-training-in-europe.html" TargetMode="External"/><Relationship Id="rId4" Type="http://schemas.openxmlformats.org/officeDocument/2006/relationships/hyperlink" Target="https://webmail.clinic.cat/owa/redir.aspx?C=9FNSVPtfbOgKGefDlNh0yZjHR9VGFAk9DtI8PhAjO36KjuKW_ovYCA..&amp;URL=https://www.eurosim.info/societies/uksi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3390133" y="1465376"/>
            <a:ext cx="5883870" cy="1646302"/>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accent2"/>
              </a:buClr>
              <a:buSzPts val="4400"/>
              <a:buFont typeface="Trebuchet MS"/>
              <a:buNone/>
            </a:pPr>
            <a:r>
              <a:rPr lang="en-GB" sz="4400" b="1">
                <a:solidFill>
                  <a:schemeClr val="accent2"/>
                </a:solidFill>
              </a:rPr>
              <a:t>SAFETY</a:t>
            </a:r>
            <a:r>
              <a:rPr lang="en-GB" sz="2000">
                <a:solidFill>
                  <a:schemeClr val="accent2"/>
                </a:solidFill>
              </a:rPr>
              <a:t/>
            </a:r>
            <a:br>
              <a:rPr lang="en-GB" sz="2000">
                <a:solidFill>
                  <a:schemeClr val="accent2"/>
                </a:solidFill>
              </a:rPr>
            </a:br>
            <a:r>
              <a:rPr lang="en-GB" sz="2400"/>
              <a:t/>
            </a:r>
            <a:br>
              <a:rPr lang="en-GB" sz="2400"/>
            </a:br>
            <a:r>
              <a:rPr lang="en-GB" sz="2400"/>
              <a:t> </a:t>
            </a:r>
            <a:r>
              <a:rPr lang="en-GB" sz="2400" b="1" i="1">
                <a:solidFill>
                  <a:schemeClr val="accent2"/>
                </a:solidFill>
              </a:rPr>
              <a:t>S</a:t>
            </a:r>
            <a:r>
              <a:rPr lang="en-GB" sz="2400" b="1" i="1"/>
              <a:t>imulation </a:t>
            </a:r>
            <a:r>
              <a:rPr lang="en-GB" sz="2400" b="1" i="1">
                <a:solidFill>
                  <a:schemeClr val="accent2"/>
                </a:solidFill>
              </a:rPr>
              <a:t>A</a:t>
            </a:r>
            <a:r>
              <a:rPr lang="en-GB" sz="2400" b="1" i="1"/>
              <a:t>pproach </a:t>
            </a:r>
            <a:r>
              <a:rPr lang="en-GB" sz="2400" b="1" i="1">
                <a:solidFill>
                  <a:schemeClr val="accent2"/>
                </a:solidFill>
              </a:rPr>
              <a:t>F</a:t>
            </a:r>
            <a:r>
              <a:rPr lang="en-GB" sz="2400" b="1" i="1"/>
              <a:t>or </a:t>
            </a:r>
            <a:r>
              <a:rPr lang="en-GB" sz="2400" b="1" i="1">
                <a:solidFill>
                  <a:schemeClr val="accent2"/>
                </a:solidFill>
              </a:rPr>
              <a:t>E</a:t>
            </a:r>
            <a:r>
              <a:rPr lang="en-GB" sz="2400" b="1" i="1"/>
              <a:t>ducation and </a:t>
            </a:r>
            <a:r>
              <a:rPr lang="en-GB" sz="2400" b="1" i="1">
                <a:solidFill>
                  <a:schemeClr val="accent2"/>
                </a:solidFill>
              </a:rPr>
              <a:t>T</a:t>
            </a:r>
            <a:r>
              <a:rPr lang="en-GB" sz="2400" b="1" i="1"/>
              <a:t>raining in emergenc</a:t>
            </a:r>
            <a:r>
              <a:rPr lang="en-GB" sz="2400" b="1" i="1">
                <a:solidFill>
                  <a:schemeClr val="accent2"/>
                </a:solidFill>
              </a:rPr>
              <a:t>Y</a:t>
            </a:r>
            <a:endParaRPr sz="1600">
              <a:solidFill>
                <a:srgbClr val="3F7818"/>
              </a:solidFill>
              <a:latin typeface="Trebuchet MS"/>
              <a:ea typeface="Trebuchet MS"/>
              <a:cs typeface="Trebuchet MS"/>
              <a:sym typeface="Trebuchet MS"/>
            </a:endParaRPr>
          </a:p>
        </p:txBody>
      </p:sp>
      <p:sp>
        <p:nvSpPr>
          <p:cNvPr id="148" name="Google Shape;148;p1"/>
          <p:cNvSpPr txBox="1">
            <a:spLocks noGrp="1"/>
          </p:cNvSpPr>
          <p:nvPr>
            <p:ph type="subTitle" idx="1"/>
          </p:nvPr>
        </p:nvSpPr>
        <p:spPr>
          <a:xfrm>
            <a:off x="1507067" y="3736934"/>
            <a:ext cx="7766936" cy="1096899"/>
          </a:xfrm>
          <a:prstGeom prst="rect">
            <a:avLst/>
          </a:prstGeom>
          <a:noFill/>
          <a:ln>
            <a:noFill/>
          </a:ln>
        </p:spPr>
        <p:txBody>
          <a:bodyPr spcFirstLastPara="1" wrap="square" lIns="91425" tIns="45700" rIns="91425" bIns="45700" anchor="t" anchorCtr="0">
            <a:normAutofit/>
          </a:bodyPr>
          <a:lstStyle/>
          <a:p>
            <a:pPr marL="0" lvl="0" indent="0" algn="r" rtl="0">
              <a:spcBef>
                <a:spcPts val="0"/>
              </a:spcBef>
              <a:spcAft>
                <a:spcPts val="0"/>
              </a:spcAft>
              <a:buSzPts val="1440"/>
              <a:buNone/>
            </a:pPr>
            <a:r>
              <a:rPr lang="en-GB"/>
              <a:t>WP1 description</a:t>
            </a:r>
            <a:endParaRPr/>
          </a:p>
          <a:p>
            <a:pPr marL="0" lvl="0" indent="0" algn="r" rtl="0">
              <a:spcBef>
                <a:spcPts val="1000"/>
              </a:spcBef>
              <a:spcAft>
                <a:spcPts val="0"/>
              </a:spcAft>
              <a:buSzPts val="1440"/>
              <a:buNone/>
            </a:pPr>
            <a:r>
              <a:rPr lang="en-GB" b="1"/>
              <a:t>Desk Research on HEIs training offer and simulation activity for Emergency Training </a:t>
            </a:r>
            <a:endParaRPr/>
          </a:p>
          <a:p>
            <a:pPr marL="0" lvl="0" indent="0" algn="r" rtl="0">
              <a:spcBef>
                <a:spcPts val="1000"/>
              </a:spcBef>
              <a:spcAft>
                <a:spcPts val="0"/>
              </a:spcAft>
              <a:buSzPts val="1440"/>
              <a:buNone/>
            </a:pPr>
            <a:endParaRPr/>
          </a:p>
        </p:txBody>
      </p:sp>
      <p:pic>
        <p:nvPicPr>
          <p:cNvPr id="149" name="Google Shape;149;p1" descr="http://eacea.ec.europa.eu/img/logos/erasmus_plus/eu_flag_co_funded_pos_%5brgb%5d_right.jpg"/>
          <p:cNvPicPr preferRelativeResize="0"/>
          <p:nvPr/>
        </p:nvPicPr>
        <p:blipFill rotWithShape="1">
          <a:blip r:embed="rId3">
            <a:alphaModFix/>
          </a:blip>
          <a:srcRect/>
          <a:stretch/>
        </p:blipFill>
        <p:spPr>
          <a:xfrm>
            <a:off x="775062" y="5791428"/>
            <a:ext cx="2615071" cy="691877"/>
          </a:xfrm>
          <a:prstGeom prst="rect">
            <a:avLst/>
          </a:prstGeom>
          <a:noFill/>
          <a:ln>
            <a:noFill/>
          </a:ln>
        </p:spPr>
      </p:pic>
      <p:sp>
        <p:nvSpPr>
          <p:cNvPr id="150" name="Google Shape;150;p1"/>
          <p:cNvSpPr txBox="1"/>
          <p:nvPr/>
        </p:nvSpPr>
        <p:spPr>
          <a:xfrm>
            <a:off x="3657599" y="5791428"/>
            <a:ext cx="4990012" cy="67710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50" b="0" i="0" u="none" strike="noStrike" cap="none">
                <a:solidFill>
                  <a:schemeClr val="dk1"/>
                </a:solidFill>
                <a:latin typeface="Trebuchet MS"/>
                <a:ea typeface="Trebuchet MS"/>
                <a:cs typeface="Trebuchet MS"/>
                <a:sym typeface="Trebuchet MS"/>
              </a:rPr>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sz="950" b="0" i="0" u="none" strike="noStrike" cap="none">
              <a:solidFill>
                <a:schemeClr val="dk1"/>
              </a:solidFill>
              <a:latin typeface="Trebuchet MS"/>
              <a:ea typeface="Trebuchet MS"/>
              <a:cs typeface="Trebuchet MS"/>
              <a:sym typeface="Trebuchet M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2"/>
          <p:cNvPicPr preferRelativeResize="0"/>
          <p:nvPr/>
        </p:nvPicPr>
        <p:blipFill rotWithShape="1">
          <a:blip r:embed="rId3">
            <a:alphaModFix/>
          </a:blip>
          <a:srcRect/>
          <a:stretch/>
        </p:blipFill>
        <p:spPr>
          <a:xfrm>
            <a:off x="2136827" y="4302683"/>
            <a:ext cx="8120750" cy="2332052"/>
          </a:xfrm>
          <a:prstGeom prst="rect">
            <a:avLst/>
          </a:prstGeom>
          <a:noFill/>
          <a:ln>
            <a:noFill/>
          </a:ln>
        </p:spPr>
      </p:pic>
      <p:pic>
        <p:nvPicPr>
          <p:cNvPr id="156" name="Google Shape;156;p2"/>
          <p:cNvPicPr preferRelativeResize="0"/>
          <p:nvPr/>
        </p:nvPicPr>
        <p:blipFill rotWithShape="1">
          <a:blip r:embed="rId4">
            <a:alphaModFix/>
          </a:blip>
          <a:srcRect/>
          <a:stretch/>
        </p:blipFill>
        <p:spPr>
          <a:xfrm>
            <a:off x="538845" y="1458807"/>
            <a:ext cx="3129059" cy="2495388"/>
          </a:xfrm>
          <a:prstGeom prst="rect">
            <a:avLst/>
          </a:prstGeom>
          <a:noFill/>
          <a:ln>
            <a:noFill/>
          </a:ln>
        </p:spPr>
      </p:pic>
      <p:sp>
        <p:nvSpPr>
          <p:cNvPr id="157" name="Google Shape;157;p2"/>
          <p:cNvSpPr txBox="1">
            <a:spLocks noGrp="1"/>
          </p:cNvSpPr>
          <p:nvPr>
            <p:ph type="title"/>
          </p:nvPr>
        </p:nvSpPr>
        <p:spPr>
          <a:xfrm>
            <a:off x="0" y="72520"/>
            <a:ext cx="10520747" cy="850475"/>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2"/>
              </a:buClr>
              <a:buSzPts val="3600"/>
              <a:buFont typeface="Trebuchet MS"/>
              <a:buNone/>
            </a:pPr>
            <a:r>
              <a:rPr lang="en-GB">
                <a:solidFill>
                  <a:schemeClr val="accent2"/>
                </a:solidFill>
              </a:rPr>
              <a:t>Description, aims, organization of the work</a:t>
            </a:r>
            <a:endParaRPr/>
          </a:p>
        </p:txBody>
      </p:sp>
      <p:sp>
        <p:nvSpPr>
          <p:cNvPr id="158" name="Google Shape;158;p2"/>
          <p:cNvSpPr/>
          <p:nvPr/>
        </p:nvSpPr>
        <p:spPr>
          <a:xfrm>
            <a:off x="926522" y="1280502"/>
            <a:ext cx="1260088" cy="1111006"/>
          </a:xfrm>
          <a:prstGeom prst="donut">
            <a:avLst>
              <a:gd name="adj" fmla="val 10543"/>
            </a:avLst>
          </a:prstGeom>
          <a:solidFill>
            <a:schemeClr val="accent1"/>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Trebuchet MS"/>
              <a:ea typeface="Trebuchet MS"/>
              <a:cs typeface="Trebuchet MS"/>
              <a:sym typeface="Trebuchet MS"/>
            </a:endParaRPr>
          </a:p>
        </p:txBody>
      </p:sp>
      <p:grpSp>
        <p:nvGrpSpPr>
          <p:cNvPr id="159" name="Google Shape;159;p2"/>
          <p:cNvGrpSpPr/>
          <p:nvPr/>
        </p:nvGrpSpPr>
        <p:grpSpPr>
          <a:xfrm>
            <a:off x="4351606" y="2060078"/>
            <a:ext cx="5200357" cy="2133270"/>
            <a:chOff x="4351606" y="2060078"/>
            <a:chExt cx="5200357" cy="2133270"/>
          </a:xfrm>
        </p:grpSpPr>
        <p:pic>
          <p:nvPicPr>
            <p:cNvPr id="160" name="Google Shape;160;p2"/>
            <p:cNvPicPr preferRelativeResize="0"/>
            <p:nvPr/>
          </p:nvPicPr>
          <p:blipFill rotWithShape="1">
            <a:blip r:embed="rId5">
              <a:alphaModFix/>
            </a:blip>
            <a:srcRect/>
            <a:stretch/>
          </p:blipFill>
          <p:spPr>
            <a:xfrm>
              <a:off x="4351606" y="2060078"/>
              <a:ext cx="1978762" cy="1978762"/>
            </a:xfrm>
            <a:prstGeom prst="rect">
              <a:avLst/>
            </a:prstGeom>
            <a:noFill/>
            <a:ln>
              <a:noFill/>
            </a:ln>
          </p:spPr>
        </p:pic>
        <p:sp>
          <p:nvSpPr>
            <p:cNvPr id="161" name="Google Shape;161;p2"/>
            <p:cNvSpPr/>
            <p:nvPr/>
          </p:nvSpPr>
          <p:spPr>
            <a:xfrm>
              <a:off x="6344529" y="2357891"/>
              <a:ext cx="3207434" cy="1143420"/>
            </a:xfrm>
            <a:custGeom>
              <a:avLst/>
              <a:gdLst/>
              <a:ahLst/>
              <a:cxnLst/>
              <a:rect l="l" t="t" r="r" b="b"/>
              <a:pathLst>
                <a:path w="3207434" h="1143420" extrusionOk="0">
                  <a:moveTo>
                    <a:pt x="0" y="1116829"/>
                  </a:moveTo>
                  <a:cubicBezTo>
                    <a:pt x="334243" y="1164579"/>
                    <a:pt x="106987" y="1137487"/>
                    <a:pt x="829994" y="1116829"/>
                  </a:cubicBezTo>
                  <a:cubicBezTo>
                    <a:pt x="914496" y="1114415"/>
                    <a:pt x="998807" y="1107450"/>
                    <a:pt x="1083213" y="1102761"/>
                  </a:cubicBezTo>
                  <a:cubicBezTo>
                    <a:pt x="1140998" y="1083500"/>
                    <a:pt x="1167263" y="1082970"/>
                    <a:pt x="1209822" y="1046491"/>
                  </a:cubicBezTo>
                  <a:cubicBezTo>
                    <a:pt x="1229962" y="1029228"/>
                    <a:pt x="1247336" y="1008977"/>
                    <a:pt x="1266093" y="990220"/>
                  </a:cubicBezTo>
                  <a:cubicBezTo>
                    <a:pt x="1275471" y="980841"/>
                    <a:pt x="1283192" y="969441"/>
                    <a:pt x="1294228" y="962084"/>
                  </a:cubicBezTo>
                  <a:cubicBezTo>
                    <a:pt x="1400702" y="891102"/>
                    <a:pt x="1354727" y="929722"/>
                    <a:pt x="1434905" y="849543"/>
                  </a:cubicBezTo>
                  <a:lnTo>
                    <a:pt x="1463040" y="821407"/>
                  </a:lnTo>
                  <a:cubicBezTo>
                    <a:pt x="1472419" y="812028"/>
                    <a:pt x="1483819" y="804308"/>
                    <a:pt x="1491176" y="793272"/>
                  </a:cubicBezTo>
                  <a:cubicBezTo>
                    <a:pt x="1500554" y="779204"/>
                    <a:pt x="1507356" y="763024"/>
                    <a:pt x="1519311" y="751069"/>
                  </a:cubicBezTo>
                  <a:cubicBezTo>
                    <a:pt x="1531266" y="739114"/>
                    <a:pt x="1548677" y="733937"/>
                    <a:pt x="1561514" y="722934"/>
                  </a:cubicBezTo>
                  <a:cubicBezTo>
                    <a:pt x="1561537" y="722914"/>
                    <a:pt x="1631841" y="652606"/>
                    <a:pt x="1645920" y="638527"/>
                  </a:cubicBezTo>
                  <a:cubicBezTo>
                    <a:pt x="1655299" y="629148"/>
                    <a:pt x="1663020" y="617749"/>
                    <a:pt x="1674056" y="610392"/>
                  </a:cubicBezTo>
                  <a:lnTo>
                    <a:pt x="1758462" y="554121"/>
                  </a:lnTo>
                  <a:cubicBezTo>
                    <a:pt x="1767840" y="540053"/>
                    <a:pt x="1776035" y="525120"/>
                    <a:pt x="1786597" y="511918"/>
                  </a:cubicBezTo>
                  <a:cubicBezTo>
                    <a:pt x="1794883" y="501561"/>
                    <a:pt x="1807909" y="495156"/>
                    <a:pt x="1814733" y="483783"/>
                  </a:cubicBezTo>
                  <a:cubicBezTo>
                    <a:pt x="1822362" y="471068"/>
                    <a:pt x="1821171" y="454295"/>
                    <a:pt x="1828800" y="441580"/>
                  </a:cubicBezTo>
                  <a:cubicBezTo>
                    <a:pt x="1847518" y="410383"/>
                    <a:pt x="1930868" y="367648"/>
                    <a:pt x="1941342" y="357174"/>
                  </a:cubicBezTo>
                  <a:lnTo>
                    <a:pt x="1997613" y="300903"/>
                  </a:lnTo>
                  <a:cubicBezTo>
                    <a:pt x="2065548" y="232967"/>
                    <a:pt x="1982896" y="319297"/>
                    <a:pt x="2053883" y="230564"/>
                  </a:cubicBezTo>
                  <a:cubicBezTo>
                    <a:pt x="2062169" y="220207"/>
                    <a:pt x="2073733" y="212786"/>
                    <a:pt x="2082019" y="202429"/>
                  </a:cubicBezTo>
                  <a:cubicBezTo>
                    <a:pt x="2092581" y="189227"/>
                    <a:pt x="2098199" y="172181"/>
                    <a:pt x="2110154" y="160226"/>
                  </a:cubicBezTo>
                  <a:cubicBezTo>
                    <a:pt x="2122109" y="148271"/>
                    <a:pt x="2139155" y="142653"/>
                    <a:pt x="2152357" y="132091"/>
                  </a:cubicBezTo>
                  <a:cubicBezTo>
                    <a:pt x="2162714" y="123805"/>
                    <a:pt x="2169120" y="110779"/>
                    <a:pt x="2180493" y="103955"/>
                  </a:cubicBezTo>
                  <a:cubicBezTo>
                    <a:pt x="2193208" y="96326"/>
                    <a:pt x="2209433" y="96519"/>
                    <a:pt x="2222696" y="89887"/>
                  </a:cubicBezTo>
                  <a:cubicBezTo>
                    <a:pt x="2237818" y="82326"/>
                    <a:pt x="2250831" y="71130"/>
                    <a:pt x="2264899" y="61752"/>
                  </a:cubicBezTo>
                  <a:cubicBezTo>
                    <a:pt x="2309337" y="-4905"/>
                    <a:pt x="2294442" y="-5901"/>
                    <a:pt x="2419643" y="5481"/>
                  </a:cubicBezTo>
                  <a:cubicBezTo>
                    <a:pt x="2432852" y="6682"/>
                    <a:pt x="2434524" y="33144"/>
                    <a:pt x="2447779" y="33617"/>
                  </a:cubicBezTo>
                  <a:cubicBezTo>
                    <a:pt x="2700836" y="42655"/>
                    <a:pt x="2954216" y="33617"/>
                    <a:pt x="3207434" y="33617"/>
                  </a:cubicBezTo>
                </a:path>
              </a:pathLst>
            </a:custGeom>
            <a:noFill/>
            <a:ln w="19050" cap="rnd" cmpd="sng">
              <a:solidFill>
                <a:srgbClr val="0070C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cxnSp>
          <p:nvCxnSpPr>
            <p:cNvPr id="162" name="Google Shape;162;p2"/>
            <p:cNvCxnSpPr>
              <a:endCxn id="161" idx="28"/>
            </p:cNvCxnSpPr>
            <p:nvPr/>
          </p:nvCxnSpPr>
          <p:spPr>
            <a:xfrm>
              <a:off x="6344529" y="2357891"/>
              <a:ext cx="3207300" cy="33600"/>
            </a:xfrm>
            <a:prstGeom prst="straightConnector1">
              <a:avLst/>
            </a:prstGeom>
            <a:noFill/>
            <a:ln w="12700" cap="rnd" cmpd="sng">
              <a:solidFill>
                <a:schemeClr val="accent5"/>
              </a:solidFill>
              <a:prstDash val="solid"/>
              <a:round/>
              <a:headEnd type="none" w="sm" len="sm"/>
              <a:tailEnd type="none" w="sm" len="sm"/>
            </a:ln>
          </p:spPr>
        </p:cxnSp>
        <p:sp>
          <p:nvSpPr>
            <p:cNvPr id="163" name="Google Shape;163;p2"/>
            <p:cNvSpPr txBox="1"/>
            <p:nvPr/>
          </p:nvSpPr>
          <p:spPr>
            <a:xfrm>
              <a:off x="6330368" y="3547017"/>
              <a:ext cx="158699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0" i="0" u="none" strike="noStrike" cap="none">
                  <a:solidFill>
                    <a:schemeClr val="dk1"/>
                  </a:solidFill>
                  <a:latin typeface="Trebuchet MS"/>
                  <a:ea typeface="Trebuchet MS"/>
                  <a:cs typeface="Trebuchet MS"/>
                  <a:sym typeface="Trebuchet MS"/>
                </a:rPr>
                <a:t>Offer </a:t>
              </a:r>
              <a:endParaRPr/>
            </a:p>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starting point</a:t>
              </a:r>
              <a:endParaRPr/>
            </a:p>
          </p:txBody>
        </p:sp>
        <p:pic>
          <p:nvPicPr>
            <p:cNvPr id="164" name="Google Shape;164;p2"/>
            <p:cNvPicPr preferRelativeResize="0"/>
            <p:nvPr/>
          </p:nvPicPr>
          <p:blipFill rotWithShape="1">
            <a:blip r:embed="rId6">
              <a:alphaModFix/>
            </a:blip>
            <a:srcRect/>
            <a:stretch/>
          </p:blipFill>
          <p:spPr>
            <a:xfrm>
              <a:off x="6513856" y="2774418"/>
              <a:ext cx="643361" cy="652618"/>
            </a:xfrm>
            <a:prstGeom prst="rect">
              <a:avLst/>
            </a:prstGeom>
            <a:noFill/>
            <a:ln>
              <a:noFill/>
            </a:ln>
          </p:spPr>
        </p:pic>
      </p:grpSp>
      <p:grpSp>
        <p:nvGrpSpPr>
          <p:cNvPr id="165" name="Google Shape;165;p2"/>
          <p:cNvGrpSpPr/>
          <p:nvPr/>
        </p:nvGrpSpPr>
        <p:grpSpPr>
          <a:xfrm>
            <a:off x="2446619" y="5106956"/>
            <a:ext cx="2483730" cy="1484002"/>
            <a:chOff x="1556566" y="5250336"/>
            <a:chExt cx="2125459" cy="1269939"/>
          </a:xfrm>
        </p:grpSpPr>
        <p:grpSp>
          <p:nvGrpSpPr>
            <p:cNvPr id="166" name="Google Shape;166;p2"/>
            <p:cNvGrpSpPr/>
            <p:nvPr/>
          </p:nvGrpSpPr>
          <p:grpSpPr>
            <a:xfrm>
              <a:off x="2314668" y="5744531"/>
              <a:ext cx="861048" cy="288770"/>
              <a:chOff x="2313164" y="5749099"/>
              <a:chExt cx="861048" cy="288770"/>
            </a:xfrm>
          </p:grpSpPr>
          <p:pic>
            <p:nvPicPr>
              <p:cNvPr id="167" name="Google Shape;167;p2"/>
              <p:cNvPicPr preferRelativeResize="0"/>
              <p:nvPr/>
            </p:nvPicPr>
            <p:blipFill rotWithShape="1">
              <a:blip r:embed="rId7">
                <a:alphaModFix/>
              </a:blip>
              <a:srcRect/>
              <a:stretch/>
            </p:blipFill>
            <p:spPr>
              <a:xfrm>
                <a:off x="2313164" y="5755597"/>
                <a:ext cx="287016" cy="282272"/>
              </a:xfrm>
              <a:prstGeom prst="rect">
                <a:avLst/>
              </a:prstGeom>
              <a:noFill/>
              <a:ln>
                <a:noFill/>
              </a:ln>
            </p:spPr>
          </p:pic>
          <p:pic>
            <p:nvPicPr>
              <p:cNvPr id="168" name="Google Shape;168;p2"/>
              <p:cNvPicPr preferRelativeResize="0"/>
              <p:nvPr/>
            </p:nvPicPr>
            <p:blipFill rotWithShape="1">
              <a:blip r:embed="rId7">
                <a:alphaModFix/>
              </a:blip>
              <a:srcRect/>
              <a:stretch/>
            </p:blipFill>
            <p:spPr>
              <a:xfrm>
                <a:off x="2600180" y="5749099"/>
                <a:ext cx="287016" cy="282272"/>
              </a:xfrm>
              <a:prstGeom prst="rect">
                <a:avLst/>
              </a:prstGeom>
              <a:noFill/>
              <a:ln>
                <a:noFill/>
              </a:ln>
            </p:spPr>
          </p:pic>
          <p:pic>
            <p:nvPicPr>
              <p:cNvPr id="169" name="Google Shape;169;p2"/>
              <p:cNvPicPr preferRelativeResize="0"/>
              <p:nvPr/>
            </p:nvPicPr>
            <p:blipFill rotWithShape="1">
              <a:blip r:embed="rId7">
                <a:alphaModFix/>
              </a:blip>
              <a:srcRect/>
              <a:stretch/>
            </p:blipFill>
            <p:spPr>
              <a:xfrm>
                <a:off x="2887196" y="5755597"/>
                <a:ext cx="287016" cy="282272"/>
              </a:xfrm>
              <a:prstGeom prst="rect">
                <a:avLst/>
              </a:prstGeom>
              <a:noFill/>
              <a:ln>
                <a:noFill/>
              </a:ln>
            </p:spPr>
          </p:pic>
        </p:grpSp>
        <p:grpSp>
          <p:nvGrpSpPr>
            <p:cNvPr id="170" name="Google Shape;170;p2"/>
            <p:cNvGrpSpPr/>
            <p:nvPr/>
          </p:nvGrpSpPr>
          <p:grpSpPr>
            <a:xfrm>
              <a:off x="1556566" y="5250336"/>
              <a:ext cx="767749" cy="237088"/>
              <a:chOff x="1556566" y="5250336"/>
              <a:chExt cx="767749" cy="237088"/>
            </a:xfrm>
          </p:grpSpPr>
          <p:pic>
            <p:nvPicPr>
              <p:cNvPr id="171" name="Google Shape;171;p2"/>
              <p:cNvPicPr preferRelativeResize="0"/>
              <p:nvPr/>
            </p:nvPicPr>
            <p:blipFill rotWithShape="1">
              <a:blip r:embed="rId8">
                <a:alphaModFix/>
              </a:blip>
              <a:srcRect/>
              <a:stretch/>
            </p:blipFill>
            <p:spPr>
              <a:xfrm>
                <a:off x="1556566" y="5250336"/>
                <a:ext cx="355413" cy="235200"/>
              </a:xfrm>
              <a:prstGeom prst="rect">
                <a:avLst/>
              </a:prstGeom>
              <a:noFill/>
              <a:ln>
                <a:noFill/>
              </a:ln>
            </p:spPr>
          </p:pic>
          <p:pic>
            <p:nvPicPr>
              <p:cNvPr id="172" name="Google Shape;172;p2"/>
              <p:cNvPicPr preferRelativeResize="0"/>
              <p:nvPr/>
            </p:nvPicPr>
            <p:blipFill rotWithShape="1">
              <a:blip r:embed="rId8">
                <a:alphaModFix/>
              </a:blip>
              <a:srcRect/>
              <a:stretch/>
            </p:blipFill>
            <p:spPr>
              <a:xfrm>
                <a:off x="1807468" y="5250336"/>
                <a:ext cx="355413" cy="235200"/>
              </a:xfrm>
              <a:prstGeom prst="rect">
                <a:avLst/>
              </a:prstGeom>
              <a:noFill/>
              <a:ln>
                <a:noFill/>
              </a:ln>
            </p:spPr>
          </p:pic>
          <p:pic>
            <p:nvPicPr>
              <p:cNvPr id="173" name="Google Shape;173;p2"/>
              <p:cNvPicPr preferRelativeResize="0"/>
              <p:nvPr/>
            </p:nvPicPr>
            <p:blipFill rotWithShape="1">
              <a:blip r:embed="rId8">
                <a:alphaModFix/>
              </a:blip>
              <a:srcRect/>
              <a:stretch/>
            </p:blipFill>
            <p:spPr>
              <a:xfrm>
                <a:off x="1968902" y="5252224"/>
                <a:ext cx="355413" cy="235200"/>
              </a:xfrm>
              <a:prstGeom prst="rect">
                <a:avLst/>
              </a:prstGeom>
              <a:noFill/>
              <a:ln>
                <a:noFill/>
              </a:ln>
            </p:spPr>
          </p:pic>
        </p:grpSp>
        <p:grpSp>
          <p:nvGrpSpPr>
            <p:cNvPr id="174" name="Google Shape;174;p2"/>
            <p:cNvGrpSpPr/>
            <p:nvPr/>
          </p:nvGrpSpPr>
          <p:grpSpPr>
            <a:xfrm>
              <a:off x="2313164" y="5506237"/>
              <a:ext cx="669656" cy="242862"/>
              <a:chOff x="2313164" y="5506237"/>
              <a:chExt cx="669656" cy="242862"/>
            </a:xfrm>
          </p:grpSpPr>
          <p:pic>
            <p:nvPicPr>
              <p:cNvPr id="175" name="Google Shape;175;p2"/>
              <p:cNvPicPr preferRelativeResize="0"/>
              <p:nvPr/>
            </p:nvPicPr>
            <p:blipFill rotWithShape="1">
              <a:blip r:embed="rId8">
                <a:alphaModFix/>
              </a:blip>
              <a:srcRect/>
              <a:stretch/>
            </p:blipFill>
            <p:spPr>
              <a:xfrm>
                <a:off x="2313164" y="5506237"/>
                <a:ext cx="355413" cy="235200"/>
              </a:xfrm>
              <a:prstGeom prst="rect">
                <a:avLst/>
              </a:prstGeom>
              <a:noFill/>
              <a:ln>
                <a:noFill/>
              </a:ln>
            </p:spPr>
          </p:pic>
          <p:pic>
            <p:nvPicPr>
              <p:cNvPr id="176" name="Google Shape;176;p2"/>
              <p:cNvPicPr preferRelativeResize="0"/>
              <p:nvPr/>
            </p:nvPicPr>
            <p:blipFill rotWithShape="1">
              <a:blip r:embed="rId8">
                <a:alphaModFix/>
              </a:blip>
              <a:srcRect/>
              <a:stretch/>
            </p:blipFill>
            <p:spPr>
              <a:xfrm>
                <a:off x="2627407" y="5513899"/>
                <a:ext cx="355413" cy="235200"/>
              </a:xfrm>
              <a:prstGeom prst="rect">
                <a:avLst/>
              </a:prstGeom>
              <a:noFill/>
              <a:ln>
                <a:noFill/>
              </a:ln>
            </p:spPr>
          </p:pic>
        </p:grpSp>
        <p:grpSp>
          <p:nvGrpSpPr>
            <p:cNvPr id="177" name="Google Shape;177;p2"/>
            <p:cNvGrpSpPr/>
            <p:nvPr/>
          </p:nvGrpSpPr>
          <p:grpSpPr>
            <a:xfrm>
              <a:off x="2490870" y="6029519"/>
              <a:ext cx="1191155" cy="490756"/>
              <a:chOff x="2490870" y="6029519"/>
              <a:chExt cx="1191155" cy="490756"/>
            </a:xfrm>
          </p:grpSpPr>
          <p:grpSp>
            <p:nvGrpSpPr>
              <p:cNvPr id="178" name="Google Shape;178;p2"/>
              <p:cNvGrpSpPr/>
              <p:nvPr/>
            </p:nvGrpSpPr>
            <p:grpSpPr>
              <a:xfrm>
                <a:off x="2490870" y="6029519"/>
                <a:ext cx="683342" cy="241899"/>
                <a:chOff x="2490870" y="6029519"/>
                <a:chExt cx="683342" cy="241899"/>
              </a:xfrm>
            </p:grpSpPr>
            <p:pic>
              <p:nvPicPr>
                <p:cNvPr id="179" name="Google Shape;179;p2"/>
                <p:cNvPicPr preferRelativeResize="0"/>
                <p:nvPr/>
              </p:nvPicPr>
              <p:blipFill rotWithShape="1">
                <a:blip r:embed="rId8">
                  <a:alphaModFix/>
                </a:blip>
                <a:srcRect/>
                <a:stretch/>
              </p:blipFill>
              <p:spPr>
                <a:xfrm>
                  <a:off x="2490870" y="6029519"/>
                  <a:ext cx="355413" cy="235200"/>
                </a:xfrm>
                <a:prstGeom prst="rect">
                  <a:avLst/>
                </a:prstGeom>
                <a:noFill/>
                <a:ln>
                  <a:noFill/>
                </a:ln>
              </p:spPr>
            </p:pic>
            <p:pic>
              <p:nvPicPr>
                <p:cNvPr id="180" name="Google Shape;180;p2"/>
                <p:cNvPicPr preferRelativeResize="0"/>
                <p:nvPr/>
              </p:nvPicPr>
              <p:blipFill rotWithShape="1">
                <a:blip r:embed="rId8">
                  <a:alphaModFix/>
                </a:blip>
                <a:srcRect/>
                <a:stretch/>
              </p:blipFill>
              <p:spPr>
                <a:xfrm>
                  <a:off x="2818799" y="6036218"/>
                  <a:ext cx="355413" cy="235200"/>
                </a:xfrm>
                <a:prstGeom prst="rect">
                  <a:avLst/>
                </a:prstGeom>
                <a:noFill/>
                <a:ln>
                  <a:noFill/>
                </a:ln>
              </p:spPr>
            </p:pic>
          </p:grpSp>
          <p:pic>
            <p:nvPicPr>
              <p:cNvPr id="181" name="Google Shape;181;p2"/>
              <p:cNvPicPr preferRelativeResize="0"/>
              <p:nvPr/>
            </p:nvPicPr>
            <p:blipFill rotWithShape="1">
              <a:blip r:embed="rId8">
                <a:alphaModFix/>
              </a:blip>
              <a:srcRect/>
              <a:stretch/>
            </p:blipFill>
            <p:spPr>
              <a:xfrm>
                <a:off x="3163061" y="6277638"/>
                <a:ext cx="355413" cy="235200"/>
              </a:xfrm>
              <a:prstGeom prst="rect">
                <a:avLst/>
              </a:prstGeom>
              <a:noFill/>
              <a:ln>
                <a:noFill/>
              </a:ln>
            </p:spPr>
          </p:pic>
          <p:pic>
            <p:nvPicPr>
              <p:cNvPr id="182" name="Google Shape;182;p2"/>
              <p:cNvPicPr preferRelativeResize="0"/>
              <p:nvPr/>
            </p:nvPicPr>
            <p:blipFill rotWithShape="1">
              <a:blip r:embed="rId8">
                <a:alphaModFix/>
              </a:blip>
              <a:srcRect/>
              <a:stretch/>
            </p:blipFill>
            <p:spPr>
              <a:xfrm>
                <a:off x="3326612" y="6285075"/>
                <a:ext cx="355413" cy="235200"/>
              </a:xfrm>
              <a:prstGeom prst="rect">
                <a:avLst/>
              </a:prstGeom>
              <a:noFill/>
              <a:ln>
                <a:noFill/>
              </a:ln>
            </p:spPr>
          </p:pic>
        </p:grpSp>
      </p:grpSp>
      <p:sp>
        <p:nvSpPr>
          <p:cNvPr id="183" name="Google Shape;183;p2"/>
          <p:cNvSpPr txBox="1"/>
          <p:nvPr/>
        </p:nvSpPr>
        <p:spPr>
          <a:xfrm>
            <a:off x="83876" y="4991797"/>
            <a:ext cx="2139824" cy="307777"/>
          </a:xfrm>
          <a:prstGeom prst="rect">
            <a:avLst/>
          </a:prstGeom>
          <a:solidFill>
            <a:srgbClr val="D9F4C9"/>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Trebuchet MS"/>
                <a:ea typeface="Trebuchet MS"/>
                <a:cs typeface="Trebuchet MS"/>
                <a:sym typeface="Trebuchet MS"/>
              </a:rPr>
              <a:t>Design and Plan</a:t>
            </a:r>
            <a:endParaRPr/>
          </a:p>
        </p:txBody>
      </p:sp>
      <p:sp>
        <p:nvSpPr>
          <p:cNvPr id="184" name="Google Shape;184;p2"/>
          <p:cNvSpPr txBox="1"/>
          <p:nvPr/>
        </p:nvSpPr>
        <p:spPr>
          <a:xfrm>
            <a:off x="225694" y="5337077"/>
            <a:ext cx="1934736" cy="307777"/>
          </a:xfrm>
          <a:prstGeom prst="rect">
            <a:avLst/>
          </a:prstGeom>
          <a:solidFill>
            <a:srgbClr val="D9F4C9"/>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Trebuchet MS"/>
                <a:ea typeface="Trebuchet MS"/>
                <a:cs typeface="Trebuchet MS"/>
                <a:sym typeface="Trebuchet MS"/>
              </a:rPr>
              <a:t>Research</a:t>
            </a:r>
            <a:endParaRPr/>
          </a:p>
        </p:txBody>
      </p:sp>
      <p:sp>
        <p:nvSpPr>
          <p:cNvPr id="185" name="Google Shape;185;p2"/>
          <p:cNvSpPr txBox="1"/>
          <p:nvPr/>
        </p:nvSpPr>
        <p:spPr>
          <a:xfrm>
            <a:off x="222671" y="5690340"/>
            <a:ext cx="1934736" cy="307777"/>
          </a:xfrm>
          <a:prstGeom prst="rect">
            <a:avLst/>
          </a:prstGeom>
          <a:solidFill>
            <a:srgbClr val="D9F4C9"/>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Trebuchet MS"/>
                <a:ea typeface="Trebuchet MS"/>
                <a:cs typeface="Trebuchet MS"/>
                <a:sym typeface="Trebuchet MS"/>
              </a:rPr>
              <a:t>Research</a:t>
            </a:r>
            <a:endParaRPr/>
          </a:p>
        </p:txBody>
      </p:sp>
      <p:sp>
        <p:nvSpPr>
          <p:cNvPr id="186" name="Google Shape;186;p2"/>
          <p:cNvSpPr txBox="1"/>
          <p:nvPr/>
        </p:nvSpPr>
        <p:spPr>
          <a:xfrm>
            <a:off x="220911" y="6044511"/>
            <a:ext cx="1934736" cy="307777"/>
          </a:xfrm>
          <a:prstGeom prst="rect">
            <a:avLst/>
          </a:prstGeom>
          <a:solidFill>
            <a:srgbClr val="D9F4C9"/>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Trebuchet MS"/>
                <a:ea typeface="Trebuchet MS"/>
                <a:cs typeface="Trebuchet MS"/>
                <a:sym typeface="Trebuchet MS"/>
              </a:rPr>
              <a:t>Research</a:t>
            </a:r>
            <a:endParaRPr/>
          </a:p>
        </p:txBody>
      </p:sp>
      <p:sp>
        <p:nvSpPr>
          <p:cNvPr id="187" name="Google Shape;187;p2"/>
          <p:cNvSpPr txBox="1"/>
          <p:nvPr/>
        </p:nvSpPr>
        <p:spPr>
          <a:xfrm>
            <a:off x="234227" y="6409833"/>
            <a:ext cx="1934736" cy="307777"/>
          </a:xfrm>
          <a:prstGeom prst="rect">
            <a:avLst/>
          </a:prstGeom>
          <a:solidFill>
            <a:srgbClr val="D9F4C9"/>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400">
                <a:solidFill>
                  <a:schemeClr val="dk1"/>
                </a:solidFill>
                <a:latin typeface="Trebuchet MS"/>
                <a:ea typeface="Trebuchet MS"/>
                <a:cs typeface="Trebuchet MS"/>
                <a:sym typeface="Trebuchet MS"/>
              </a:rPr>
              <a:t>Inform </a:t>
            </a:r>
            <a:endParaRPr/>
          </a:p>
        </p:txBody>
      </p:sp>
      <p:sp>
        <p:nvSpPr>
          <p:cNvPr id="188" name="Google Shape;188;p2"/>
          <p:cNvSpPr txBox="1"/>
          <p:nvPr/>
        </p:nvSpPr>
        <p:spPr>
          <a:xfrm>
            <a:off x="9921177" y="5063081"/>
            <a:ext cx="2261069" cy="338554"/>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dk1"/>
                </a:solidFill>
                <a:latin typeface="Trebuchet MS"/>
                <a:ea typeface="Trebuchet MS"/>
                <a:cs typeface="Trebuchet MS"/>
                <a:sym typeface="Trebuchet MS"/>
              </a:rPr>
              <a:t>HEIS educational offer</a:t>
            </a:r>
            <a:endParaRPr/>
          </a:p>
        </p:txBody>
      </p:sp>
      <p:sp>
        <p:nvSpPr>
          <p:cNvPr id="189" name="Google Shape;189;p2"/>
          <p:cNvSpPr txBox="1"/>
          <p:nvPr/>
        </p:nvSpPr>
        <p:spPr>
          <a:xfrm>
            <a:off x="9896393" y="5411569"/>
            <a:ext cx="2310636" cy="338554"/>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dk1"/>
                </a:solidFill>
                <a:latin typeface="Trebuchet MS"/>
                <a:ea typeface="Trebuchet MS"/>
                <a:cs typeface="Trebuchet MS"/>
                <a:sym typeface="Trebuchet MS"/>
              </a:rPr>
              <a:t>Literature </a:t>
            </a:r>
            <a:endParaRPr/>
          </a:p>
        </p:txBody>
      </p:sp>
      <p:sp>
        <p:nvSpPr>
          <p:cNvPr id="190" name="Google Shape;190;p2"/>
          <p:cNvSpPr txBox="1"/>
          <p:nvPr/>
        </p:nvSpPr>
        <p:spPr>
          <a:xfrm>
            <a:off x="9908357" y="5742842"/>
            <a:ext cx="2206970" cy="336188"/>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600">
                <a:solidFill>
                  <a:schemeClr val="dk1"/>
                </a:solidFill>
                <a:latin typeface="Trebuchet MS"/>
                <a:ea typeface="Trebuchet MS"/>
                <a:cs typeface="Trebuchet MS"/>
                <a:sym typeface="Trebuchet MS"/>
              </a:rPr>
              <a:t>Good practices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3"/>
          <p:cNvSpPr txBox="1">
            <a:spLocks noGrp="1"/>
          </p:cNvSpPr>
          <p:nvPr>
            <p:ph type="title"/>
          </p:nvPr>
        </p:nvSpPr>
        <p:spPr>
          <a:xfrm>
            <a:off x="543990" y="146098"/>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2"/>
              </a:buClr>
              <a:buSzPts val="4000"/>
              <a:buFont typeface="Trebuchet MS"/>
              <a:buNone/>
            </a:pPr>
            <a:r>
              <a:rPr lang="en-GB" sz="4000">
                <a:solidFill>
                  <a:schemeClr val="accent2"/>
                </a:solidFill>
              </a:rPr>
              <a:t>Tasks</a:t>
            </a:r>
            <a:endParaRPr sz="4000">
              <a:solidFill>
                <a:schemeClr val="accent2"/>
              </a:solidFill>
            </a:endParaRPr>
          </a:p>
        </p:txBody>
      </p:sp>
      <p:grpSp>
        <p:nvGrpSpPr>
          <p:cNvPr id="197" name="Google Shape;197;p3"/>
          <p:cNvGrpSpPr/>
          <p:nvPr/>
        </p:nvGrpSpPr>
        <p:grpSpPr>
          <a:xfrm>
            <a:off x="1370217" y="2141743"/>
            <a:ext cx="4321064" cy="4321067"/>
            <a:chOff x="3986286" y="2567689"/>
            <a:chExt cx="3146033" cy="3146033"/>
          </a:xfrm>
        </p:grpSpPr>
        <p:pic>
          <p:nvPicPr>
            <p:cNvPr id="198" name="Google Shape;198;p3"/>
            <p:cNvPicPr preferRelativeResize="0"/>
            <p:nvPr/>
          </p:nvPicPr>
          <p:blipFill rotWithShape="1">
            <a:blip r:embed="rId3">
              <a:alphaModFix/>
            </a:blip>
            <a:srcRect/>
            <a:stretch/>
          </p:blipFill>
          <p:spPr>
            <a:xfrm>
              <a:off x="3986286" y="2567689"/>
              <a:ext cx="3146033" cy="3146033"/>
            </a:xfrm>
            <a:prstGeom prst="rect">
              <a:avLst/>
            </a:prstGeom>
            <a:noFill/>
            <a:ln>
              <a:noFill/>
            </a:ln>
          </p:spPr>
        </p:pic>
        <p:sp>
          <p:nvSpPr>
            <p:cNvPr id="199" name="Google Shape;199;p3"/>
            <p:cNvSpPr/>
            <p:nvPr/>
          </p:nvSpPr>
          <p:spPr>
            <a:xfrm>
              <a:off x="4469231" y="4955223"/>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00" name="Google Shape;200;p3"/>
            <p:cNvSpPr/>
            <p:nvPr/>
          </p:nvSpPr>
          <p:spPr>
            <a:xfrm>
              <a:off x="5386187" y="4904170"/>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01" name="Google Shape;201;p3"/>
            <p:cNvSpPr/>
            <p:nvPr/>
          </p:nvSpPr>
          <p:spPr>
            <a:xfrm>
              <a:off x="5179281" y="4140705"/>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02" name="Google Shape;202;p3"/>
            <p:cNvSpPr/>
            <p:nvPr/>
          </p:nvSpPr>
          <p:spPr>
            <a:xfrm>
              <a:off x="6136739" y="4532213"/>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03" name="Google Shape;203;p3"/>
            <p:cNvSpPr/>
            <p:nvPr/>
          </p:nvSpPr>
          <p:spPr>
            <a:xfrm>
              <a:off x="5052865" y="3163668"/>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grpSp>
      <p:sp>
        <p:nvSpPr>
          <p:cNvPr id="204" name="Google Shape;204;p3"/>
          <p:cNvSpPr txBox="1"/>
          <p:nvPr/>
        </p:nvSpPr>
        <p:spPr>
          <a:xfrm>
            <a:off x="1474353" y="1881938"/>
            <a:ext cx="4332849"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200">
                <a:solidFill>
                  <a:schemeClr val="dk1"/>
                </a:solidFill>
                <a:latin typeface="Trebuchet MS"/>
                <a:ea typeface="Trebuchet MS"/>
                <a:cs typeface="Trebuchet MS"/>
                <a:sym typeface="Trebuchet MS"/>
              </a:rPr>
              <a:t>Representative and Information tracker member  </a:t>
            </a:r>
            <a:endParaRPr/>
          </a:p>
        </p:txBody>
      </p:sp>
      <p:pic>
        <p:nvPicPr>
          <p:cNvPr id="205" name="Google Shape;205;p3"/>
          <p:cNvPicPr preferRelativeResize="0"/>
          <p:nvPr/>
        </p:nvPicPr>
        <p:blipFill rotWithShape="1">
          <a:blip r:embed="rId4">
            <a:alphaModFix/>
          </a:blip>
          <a:srcRect/>
          <a:stretch/>
        </p:blipFill>
        <p:spPr>
          <a:xfrm>
            <a:off x="8644931" y="1202565"/>
            <a:ext cx="3049210" cy="5576376"/>
          </a:xfrm>
          <a:prstGeom prst="rect">
            <a:avLst/>
          </a:prstGeom>
          <a:noFill/>
          <a:ln>
            <a:noFill/>
          </a:ln>
        </p:spPr>
      </p:pic>
      <p:sp>
        <p:nvSpPr>
          <p:cNvPr id="206" name="Google Shape;206;p3"/>
          <p:cNvSpPr txBox="1"/>
          <p:nvPr/>
        </p:nvSpPr>
        <p:spPr>
          <a:xfrm>
            <a:off x="8736844" y="1360211"/>
            <a:ext cx="1200481"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Distribute tasks </a:t>
            </a:r>
            <a:endParaRPr/>
          </a:p>
        </p:txBody>
      </p:sp>
      <p:sp>
        <p:nvSpPr>
          <p:cNvPr id="207" name="Google Shape;207;p3"/>
          <p:cNvSpPr txBox="1"/>
          <p:nvPr/>
        </p:nvSpPr>
        <p:spPr>
          <a:xfrm>
            <a:off x="6650787" y="2484394"/>
            <a:ext cx="251555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Verify completion </a:t>
            </a:r>
            <a:endParaRPr/>
          </a:p>
        </p:txBody>
      </p:sp>
      <p:sp>
        <p:nvSpPr>
          <p:cNvPr id="208" name="Google Shape;208;p3"/>
          <p:cNvSpPr txBox="1"/>
          <p:nvPr/>
        </p:nvSpPr>
        <p:spPr>
          <a:xfrm>
            <a:off x="6476889" y="3990753"/>
            <a:ext cx="2863349"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Communicate the progress </a:t>
            </a:r>
            <a:endParaRPr/>
          </a:p>
        </p:txBody>
      </p:sp>
      <p:sp>
        <p:nvSpPr>
          <p:cNvPr id="209" name="Google Shape;209;p3"/>
          <p:cNvSpPr txBox="1"/>
          <p:nvPr/>
        </p:nvSpPr>
        <p:spPr>
          <a:xfrm>
            <a:off x="6785110" y="5601466"/>
            <a:ext cx="2863349"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Ensure database compliance </a:t>
            </a:r>
            <a:endParaRPr/>
          </a:p>
        </p:txBody>
      </p:sp>
      <p:pic>
        <p:nvPicPr>
          <p:cNvPr id="210" name="Google Shape;210;p3"/>
          <p:cNvPicPr preferRelativeResize="0"/>
          <p:nvPr/>
        </p:nvPicPr>
        <p:blipFill rotWithShape="1">
          <a:blip r:embed="rId4">
            <a:alphaModFix/>
          </a:blip>
          <a:srcRect/>
          <a:stretch/>
        </p:blipFill>
        <p:spPr>
          <a:xfrm>
            <a:off x="3101654" y="3229628"/>
            <a:ext cx="162613" cy="297386"/>
          </a:xfrm>
          <a:prstGeom prst="rect">
            <a:avLst/>
          </a:prstGeom>
          <a:noFill/>
          <a:ln>
            <a:noFill/>
          </a:ln>
        </p:spPr>
      </p:pic>
      <p:pic>
        <p:nvPicPr>
          <p:cNvPr id="211" name="Google Shape;211;p3"/>
          <p:cNvPicPr preferRelativeResize="0"/>
          <p:nvPr/>
        </p:nvPicPr>
        <p:blipFill rotWithShape="1">
          <a:blip r:embed="rId4">
            <a:alphaModFix/>
          </a:blip>
          <a:srcRect/>
          <a:stretch/>
        </p:blipFill>
        <p:spPr>
          <a:xfrm>
            <a:off x="3283060" y="4542625"/>
            <a:ext cx="162613" cy="297386"/>
          </a:xfrm>
          <a:prstGeom prst="rect">
            <a:avLst/>
          </a:prstGeom>
          <a:noFill/>
          <a:ln>
            <a:noFill/>
          </a:ln>
        </p:spPr>
      </p:pic>
      <p:pic>
        <p:nvPicPr>
          <p:cNvPr id="212" name="Google Shape;212;p3"/>
          <p:cNvPicPr preferRelativeResize="0"/>
          <p:nvPr/>
        </p:nvPicPr>
        <p:blipFill rotWithShape="1">
          <a:blip r:embed="rId4">
            <a:alphaModFix/>
          </a:blip>
          <a:srcRect/>
          <a:stretch/>
        </p:blipFill>
        <p:spPr>
          <a:xfrm>
            <a:off x="2310277" y="5715325"/>
            <a:ext cx="162613" cy="297386"/>
          </a:xfrm>
          <a:prstGeom prst="rect">
            <a:avLst/>
          </a:prstGeom>
          <a:noFill/>
          <a:ln>
            <a:noFill/>
          </a:ln>
        </p:spPr>
      </p:pic>
      <p:pic>
        <p:nvPicPr>
          <p:cNvPr id="213" name="Google Shape;213;p3"/>
          <p:cNvPicPr preferRelativeResize="0"/>
          <p:nvPr/>
        </p:nvPicPr>
        <p:blipFill rotWithShape="1">
          <a:blip r:embed="rId4">
            <a:alphaModFix/>
          </a:blip>
          <a:srcRect/>
          <a:stretch/>
        </p:blipFill>
        <p:spPr>
          <a:xfrm>
            <a:off x="3576309" y="5598282"/>
            <a:ext cx="162613" cy="297386"/>
          </a:xfrm>
          <a:prstGeom prst="rect">
            <a:avLst/>
          </a:prstGeom>
          <a:noFill/>
          <a:ln>
            <a:noFill/>
          </a:ln>
        </p:spPr>
      </p:pic>
      <p:pic>
        <p:nvPicPr>
          <p:cNvPr id="214" name="Google Shape;214;p3"/>
          <p:cNvPicPr preferRelativeResize="0"/>
          <p:nvPr/>
        </p:nvPicPr>
        <p:blipFill rotWithShape="1">
          <a:blip r:embed="rId4">
            <a:alphaModFix/>
          </a:blip>
          <a:srcRect/>
          <a:stretch/>
        </p:blipFill>
        <p:spPr>
          <a:xfrm>
            <a:off x="4608049" y="5121418"/>
            <a:ext cx="162613" cy="297386"/>
          </a:xfrm>
          <a:prstGeom prst="rect">
            <a:avLst/>
          </a:prstGeom>
          <a:noFill/>
          <a:ln>
            <a:noFill/>
          </a:ln>
        </p:spPr>
      </p:pic>
      <p:cxnSp>
        <p:nvCxnSpPr>
          <p:cNvPr id="215" name="Google Shape;215;p3"/>
          <p:cNvCxnSpPr>
            <a:endCxn id="199" idx="0"/>
          </p:cNvCxnSpPr>
          <p:nvPr/>
        </p:nvCxnSpPr>
        <p:spPr>
          <a:xfrm flipH="1">
            <a:off x="2381334" y="3689114"/>
            <a:ext cx="720300" cy="1731900"/>
          </a:xfrm>
          <a:prstGeom prst="straightConnector1">
            <a:avLst/>
          </a:prstGeom>
          <a:noFill/>
          <a:ln w="12700" cap="rnd" cmpd="sng">
            <a:solidFill>
              <a:schemeClr val="accent1"/>
            </a:solidFill>
            <a:prstDash val="solid"/>
            <a:round/>
            <a:headEnd type="none" w="sm" len="sm"/>
            <a:tailEnd type="none" w="sm" len="sm"/>
          </a:ln>
        </p:spPr>
      </p:cxnSp>
      <p:cxnSp>
        <p:nvCxnSpPr>
          <p:cNvPr id="216" name="Google Shape;216;p3"/>
          <p:cNvCxnSpPr>
            <a:stCxn id="201" idx="3"/>
          </p:cNvCxnSpPr>
          <p:nvPr/>
        </p:nvCxnSpPr>
        <p:spPr>
          <a:xfrm flipH="1">
            <a:off x="2533757" y="4924401"/>
            <a:ext cx="576900" cy="648900"/>
          </a:xfrm>
          <a:prstGeom prst="straightConnector1">
            <a:avLst/>
          </a:prstGeom>
          <a:noFill/>
          <a:ln w="12700" cap="rnd" cmpd="sng">
            <a:solidFill>
              <a:schemeClr val="accent1"/>
            </a:solidFill>
            <a:prstDash val="solid"/>
            <a:round/>
            <a:headEnd type="none" w="sm" len="sm"/>
            <a:tailEnd type="none" w="sm" len="sm"/>
          </a:ln>
        </p:spPr>
      </p:cxnSp>
      <p:cxnSp>
        <p:nvCxnSpPr>
          <p:cNvPr id="217" name="Google Shape;217;p3"/>
          <p:cNvCxnSpPr>
            <a:stCxn id="200" idx="2"/>
          </p:cNvCxnSpPr>
          <p:nvPr/>
        </p:nvCxnSpPr>
        <p:spPr>
          <a:xfrm flipH="1">
            <a:off x="2686075" y="5715325"/>
            <a:ext cx="606900" cy="10500"/>
          </a:xfrm>
          <a:prstGeom prst="straightConnector1">
            <a:avLst/>
          </a:prstGeom>
          <a:noFill/>
          <a:ln w="12700" cap="rnd" cmpd="sng">
            <a:solidFill>
              <a:schemeClr val="accent1"/>
            </a:solidFill>
            <a:prstDash val="solid"/>
            <a:round/>
            <a:headEnd type="none" w="sm" len="sm"/>
            <a:tailEnd type="none" w="sm" len="sm"/>
          </a:ln>
        </p:spPr>
      </p:cxnSp>
      <p:cxnSp>
        <p:nvCxnSpPr>
          <p:cNvPr id="218" name="Google Shape;218;p3"/>
          <p:cNvCxnSpPr/>
          <p:nvPr/>
        </p:nvCxnSpPr>
        <p:spPr>
          <a:xfrm flipH="1">
            <a:off x="2729136" y="5205259"/>
            <a:ext cx="1588837" cy="363617"/>
          </a:xfrm>
          <a:prstGeom prst="straightConnector1">
            <a:avLst/>
          </a:prstGeom>
          <a:noFill/>
          <a:ln w="12700" cap="rnd" cmpd="sng">
            <a:solidFill>
              <a:schemeClr val="accent1"/>
            </a:solidFill>
            <a:prstDash val="solid"/>
            <a:round/>
            <a:headEnd type="none" w="sm" len="sm"/>
            <a:tailEnd type="none" w="sm" len="sm"/>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4"/>
          <p:cNvSpPr txBox="1"/>
          <p:nvPr/>
        </p:nvSpPr>
        <p:spPr>
          <a:xfrm>
            <a:off x="2088430" y="2304345"/>
            <a:ext cx="2461855" cy="335854"/>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500">
                <a:solidFill>
                  <a:schemeClr val="dk1"/>
                </a:solidFill>
                <a:latin typeface="Trebuchet MS"/>
                <a:ea typeface="Trebuchet MS"/>
                <a:cs typeface="Trebuchet MS"/>
                <a:sym typeface="Trebuchet MS"/>
              </a:rPr>
              <a:t>Universities’ offer</a:t>
            </a:r>
            <a:endParaRPr/>
          </a:p>
        </p:txBody>
      </p:sp>
      <p:sp>
        <p:nvSpPr>
          <p:cNvPr id="224" name="Google Shape;224;p4"/>
          <p:cNvSpPr txBox="1"/>
          <p:nvPr/>
        </p:nvSpPr>
        <p:spPr>
          <a:xfrm>
            <a:off x="1812803" y="3258042"/>
            <a:ext cx="2461855" cy="335854"/>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500">
                <a:solidFill>
                  <a:schemeClr val="dk1"/>
                </a:solidFill>
                <a:latin typeface="Trebuchet MS"/>
                <a:ea typeface="Trebuchet MS"/>
                <a:cs typeface="Trebuchet MS"/>
                <a:sym typeface="Trebuchet MS"/>
              </a:rPr>
              <a:t>Hospitals’ offer </a:t>
            </a:r>
            <a:endParaRPr/>
          </a:p>
        </p:txBody>
      </p:sp>
      <p:sp>
        <p:nvSpPr>
          <p:cNvPr id="225" name="Google Shape;225;p4"/>
          <p:cNvSpPr txBox="1"/>
          <p:nvPr/>
        </p:nvSpPr>
        <p:spPr>
          <a:xfrm>
            <a:off x="2037154" y="4405770"/>
            <a:ext cx="2436920" cy="631691"/>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500">
                <a:solidFill>
                  <a:schemeClr val="dk1"/>
                </a:solidFill>
                <a:latin typeface="Trebuchet MS"/>
                <a:ea typeface="Trebuchet MS"/>
                <a:cs typeface="Trebuchet MS"/>
                <a:sym typeface="Trebuchet MS"/>
              </a:rPr>
              <a:t>Emergency services’  offer </a:t>
            </a:r>
            <a:endParaRPr/>
          </a:p>
        </p:txBody>
      </p:sp>
      <p:grpSp>
        <p:nvGrpSpPr>
          <p:cNvPr id="226" name="Google Shape;226;p4"/>
          <p:cNvGrpSpPr/>
          <p:nvPr/>
        </p:nvGrpSpPr>
        <p:grpSpPr>
          <a:xfrm>
            <a:off x="234810" y="4794343"/>
            <a:ext cx="1766396" cy="1716998"/>
            <a:chOff x="3895772" y="2567689"/>
            <a:chExt cx="3236547" cy="3146033"/>
          </a:xfrm>
        </p:grpSpPr>
        <p:pic>
          <p:nvPicPr>
            <p:cNvPr id="227" name="Google Shape;227;p4"/>
            <p:cNvPicPr preferRelativeResize="0"/>
            <p:nvPr/>
          </p:nvPicPr>
          <p:blipFill rotWithShape="1">
            <a:blip r:embed="rId3">
              <a:alphaModFix/>
            </a:blip>
            <a:srcRect/>
            <a:stretch/>
          </p:blipFill>
          <p:spPr>
            <a:xfrm>
              <a:off x="3986286" y="2567689"/>
              <a:ext cx="3146033" cy="3146033"/>
            </a:xfrm>
            <a:prstGeom prst="rect">
              <a:avLst/>
            </a:prstGeom>
            <a:noFill/>
            <a:ln>
              <a:noFill/>
            </a:ln>
          </p:spPr>
        </p:pic>
        <p:sp>
          <p:nvSpPr>
            <p:cNvPr id="228" name="Google Shape;228;p4"/>
            <p:cNvSpPr/>
            <p:nvPr/>
          </p:nvSpPr>
          <p:spPr>
            <a:xfrm>
              <a:off x="4469231" y="4955223"/>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29" name="Google Shape;229;p4"/>
            <p:cNvSpPr/>
            <p:nvPr/>
          </p:nvSpPr>
          <p:spPr>
            <a:xfrm>
              <a:off x="3895772" y="4955223"/>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30" name="Google Shape;230;p4"/>
            <p:cNvSpPr/>
            <p:nvPr/>
          </p:nvSpPr>
          <p:spPr>
            <a:xfrm>
              <a:off x="5386187" y="4904170"/>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31" name="Google Shape;231;p4"/>
            <p:cNvSpPr/>
            <p:nvPr/>
          </p:nvSpPr>
          <p:spPr>
            <a:xfrm>
              <a:off x="5179281" y="4140705"/>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32" name="Google Shape;232;p4"/>
            <p:cNvSpPr/>
            <p:nvPr/>
          </p:nvSpPr>
          <p:spPr>
            <a:xfrm>
              <a:off x="6136739" y="4532213"/>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33" name="Google Shape;233;p4"/>
            <p:cNvSpPr/>
            <p:nvPr/>
          </p:nvSpPr>
          <p:spPr>
            <a:xfrm>
              <a:off x="5052865" y="3163668"/>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grpSp>
      <p:sp>
        <p:nvSpPr>
          <p:cNvPr id="234" name="Google Shape;234;p4"/>
          <p:cNvSpPr txBox="1"/>
          <p:nvPr/>
        </p:nvSpPr>
        <p:spPr>
          <a:xfrm>
            <a:off x="0" y="3488142"/>
            <a:ext cx="2073450" cy="439518"/>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80000"/>
              </a:lnSpc>
              <a:spcBef>
                <a:spcPts val="0"/>
              </a:spcBef>
              <a:spcAft>
                <a:spcPts val="0"/>
              </a:spcAft>
              <a:buNone/>
            </a:pPr>
            <a:r>
              <a:rPr lang="en-GB" sz="1395">
                <a:solidFill>
                  <a:schemeClr val="dk1"/>
                </a:solidFill>
                <a:latin typeface="Trebuchet MS"/>
                <a:ea typeface="Trebuchet MS"/>
                <a:cs typeface="Trebuchet MS"/>
                <a:sym typeface="Trebuchet MS"/>
              </a:rPr>
              <a:t>Universities and</a:t>
            </a:r>
            <a:endParaRPr/>
          </a:p>
          <a:p>
            <a:pPr marL="0" marR="0" lvl="0" indent="0" algn="ctr" rtl="0">
              <a:lnSpc>
                <a:spcPct val="80000"/>
              </a:lnSpc>
              <a:spcBef>
                <a:spcPts val="0"/>
              </a:spcBef>
              <a:spcAft>
                <a:spcPts val="0"/>
              </a:spcAft>
              <a:buNone/>
            </a:pPr>
            <a:r>
              <a:rPr lang="en-GB" sz="1395">
                <a:solidFill>
                  <a:schemeClr val="dk1"/>
                </a:solidFill>
                <a:latin typeface="Trebuchet MS"/>
                <a:ea typeface="Trebuchet MS"/>
                <a:cs typeface="Trebuchet MS"/>
                <a:sym typeface="Trebuchet MS"/>
              </a:rPr>
              <a:t> Hospital’s list</a:t>
            </a:r>
            <a:endParaRPr/>
          </a:p>
        </p:txBody>
      </p:sp>
      <p:grpSp>
        <p:nvGrpSpPr>
          <p:cNvPr id="235" name="Google Shape;235;p4"/>
          <p:cNvGrpSpPr/>
          <p:nvPr/>
        </p:nvGrpSpPr>
        <p:grpSpPr>
          <a:xfrm>
            <a:off x="2109495" y="154497"/>
            <a:ext cx="9512408" cy="6626653"/>
            <a:chOff x="1487599" y="347933"/>
            <a:chExt cx="9512408" cy="6626653"/>
          </a:xfrm>
        </p:grpSpPr>
        <p:sp>
          <p:nvSpPr>
            <p:cNvPr id="236" name="Google Shape;236;p4"/>
            <p:cNvSpPr txBox="1"/>
            <p:nvPr/>
          </p:nvSpPr>
          <p:spPr>
            <a:xfrm>
              <a:off x="8230033" y="347933"/>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Anaesthesia</a:t>
              </a:r>
              <a:endParaRPr/>
            </a:p>
          </p:txBody>
        </p:sp>
        <p:grpSp>
          <p:nvGrpSpPr>
            <p:cNvPr id="237" name="Google Shape;237;p4"/>
            <p:cNvGrpSpPr/>
            <p:nvPr/>
          </p:nvGrpSpPr>
          <p:grpSpPr>
            <a:xfrm>
              <a:off x="1487599" y="515860"/>
              <a:ext cx="9512408" cy="6458726"/>
              <a:chOff x="1490053" y="515860"/>
              <a:chExt cx="9512408" cy="6458726"/>
            </a:xfrm>
          </p:grpSpPr>
          <p:sp>
            <p:nvSpPr>
              <p:cNvPr id="238" name="Google Shape;238;p4"/>
              <p:cNvSpPr/>
              <p:nvPr/>
            </p:nvSpPr>
            <p:spPr>
              <a:xfrm>
                <a:off x="1500111" y="753332"/>
                <a:ext cx="6557477" cy="6221254"/>
              </a:xfrm>
              <a:prstGeom prst="ellipse">
                <a:avLst/>
              </a:prstGeom>
              <a:solidFill>
                <a:srgbClr val="0070C0">
                  <a:alpha val="27843"/>
                </a:srgb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39" name="Google Shape;239;p4"/>
              <p:cNvSpPr/>
              <p:nvPr/>
            </p:nvSpPr>
            <p:spPr>
              <a:xfrm>
                <a:off x="1490053" y="1399878"/>
                <a:ext cx="4865740" cy="4616258"/>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grpSp>
            <p:nvGrpSpPr>
              <p:cNvPr id="240" name="Google Shape;240;p4"/>
              <p:cNvGrpSpPr/>
              <p:nvPr/>
            </p:nvGrpSpPr>
            <p:grpSpPr>
              <a:xfrm>
                <a:off x="3857859" y="515860"/>
                <a:ext cx="7144602" cy="6249304"/>
                <a:chOff x="3857859" y="515860"/>
                <a:chExt cx="7144602" cy="6249304"/>
              </a:xfrm>
            </p:grpSpPr>
            <p:sp>
              <p:nvSpPr>
                <p:cNvPr id="241" name="Google Shape;241;p4"/>
                <p:cNvSpPr txBox="1"/>
                <p:nvPr/>
              </p:nvSpPr>
              <p:spPr>
                <a:xfrm>
                  <a:off x="5377392" y="3751269"/>
                  <a:ext cx="1917634" cy="335854"/>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530">
                      <a:solidFill>
                        <a:schemeClr val="dk1"/>
                      </a:solidFill>
                      <a:latin typeface="Trebuchet MS"/>
                      <a:ea typeface="Trebuchet MS"/>
                      <a:cs typeface="Trebuchet MS"/>
                      <a:sym typeface="Trebuchet MS"/>
                    </a:rPr>
                    <a:t>Scientific societies </a:t>
                  </a:r>
                  <a:endParaRPr/>
                </a:p>
              </p:txBody>
            </p:sp>
            <p:sp>
              <p:nvSpPr>
                <p:cNvPr id="242" name="Google Shape;242;p4"/>
                <p:cNvSpPr txBox="1"/>
                <p:nvPr/>
              </p:nvSpPr>
              <p:spPr>
                <a:xfrm>
                  <a:off x="8230032" y="1040629"/>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Emergency</a:t>
                  </a:r>
                  <a:endParaRPr/>
                </a:p>
              </p:txBody>
            </p:sp>
            <p:sp>
              <p:nvSpPr>
                <p:cNvPr id="243" name="Google Shape;243;p4"/>
                <p:cNvSpPr txBox="1"/>
                <p:nvPr/>
              </p:nvSpPr>
              <p:spPr>
                <a:xfrm>
                  <a:off x="8183968" y="1733325"/>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Cardiology</a:t>
                  </a:r>
                  <a:endParaRPr/>
                </a:p>
              </p:txBody>
            </p:sp>
            <p:sp>
              <p:nvSpPr>
                <p:cNvPr id="244" name="Google Shape;244;p4"/>
                <p:cNvSpPr txBox="1"/>
                <p:nvPr/>
              </p:nvSpPr>
              <p:spPr>
                <a:xfrm>
                  <a:off x="8154522" y="2315222"/>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Obstetric </a:t>
                  </a:r>
                  <a:endParaRPr/>
                </a:p>
              </p:txBody>
            </p:sp>
            <p:sp>
              <p:nvSpPr>
                <p:cNvPr id="245" name="Google Shape;245;p4"/>
                <p:cNvSpPr txBox="1"/>
                <p:nvPr/>
              </p:nvSpPr>
              <p:spPr>
                <a:xfrm>
                  <a:off x="8154522" y="3711387"/>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Surgery </a:t>
                  </a:r>
                  <a:endParaRPr/>
                </a:p>
              </p:txBody>
            </p:sp>
            <p:sp>
              <p:nvSpPr>
                <p:cNvPr id="246" name="Google Shape;246;p4"/>
                <p:cNvSpPr txBox="1"/>
                <p:nvPr/>
              </p:nvSpPr>
              <p:spPr>
                <a:xfrm>
                  <a:off x="8195275" y="4255620"/>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Simulation</a:t>
                  </a:r>
                  <a:endParaRPr/>
                </a:p>
              </p:txBody>
            </p:sp>
            <p:sp>
              <p:nvSpPr>
                <p:cNvPr id="247" name="Google Shape;247;p4"/>
                <p:cNvSpPr txBox="1"/>
                <p:nvPr/>
              </p:nvSpPr>
              <p:spPr>
                <a:xfrm>
                  <a:off x="8154522" y="4994754"/>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Critical Care</a:t>
                  </a:r>
                  <a:endParaRPr/>
                </a:p>
              </p:txBody>
            </p:sp>
            <p:pic>
              <p:nvPicPr>
                <p:cNvPr id="248" name="Google Shape;248;p4"/>
                <p:cNvPicPr preferRelativeResize="0"/>
                <p:nvPr/>
              </p:nvPicPr>
              <p:blipFill rotWithShape="1">
                <a:blip r:embed="rId4">
                  <a:alphaModFix/>
                </a:blip>
                <a:srcRect/>
                <a:stretch/>
              </p:blipFill>
              <p:spPr>
                <a:xfrm>
                  <a:off x="5825189" y="1516748"/>
                  <a:ext cx="1174480" cy="649105"/>
                </a:xfrm>
                <a:prstGeom prst="rect">
                  <a:avLst/>
                </a:prstGeom>
                <a:noFill/>
                <a:ln>
                  <a:noFill/>
                </a:ln>
              </p:spPr>
            </p:pic>
            <p:sp>
              <p:nvSpPr>
                <p:cNvPr id="249" name="Google Shape;249;p4"/>
                <p:cNvSpPr txBox="1"/>
                <p:nvPr/>
              </p:nvSpPr>
              <p:spPr>
                <a:xfrm>
                  <a:off x="8107277" y="5621908"/>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Pre Hospital</a:t>
                  </a:r>
                  <a:endParaRPr/>
                </a:p>
              </p:txBody>
            </p:sp>
            <p:sp>
              <p:nvSpPr>
                <p:cNvPr id="250" name="Google Shape;250;p4"/>
                <p:cNvSpPr txBox="1"/>
                <p:nvPr/>
              </p:nvSpPr>
              <p:spPr>
                <a:xfrm>
                  <a:off x="7919457" y="6263859"/>
                  <a:ext cx="3083004" cy="501305"/>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1700">
                      <a:solidFill>
                        <a:schemeClr val="dk1"/>
                      </a:solidFill>
                      <a:latin typeface="Trebuchet MS"/>
                      <a:ea typeface="Trebuchet MS"/>
                      <a:cs typeface="Trebuchet MS"/>
                      <a:sym typeface="Trebuchet MS"/>
                    </a:rPr>
                    <a:t>European Resuscitation Council </a:t>
                  </a:r>
                  <a:endParaRPr/>
                </a:p>
              </p:txBody>
            </p:sp>
            <p:pic>
              <p:nvPicPr>
                <p:cNvPr id="251" name="Google Shape;251;p4"/>
                <p:cNvPicPr preferRelativeResize="0"/>
                <p:nvPr/>
              </p:nvPicPr>
              <p:blipFill rotWithShape="1">
                <a:blip r:embed="rId5">
                  <a:alphaModFix/>
                </a:blip>
                <a:srcRect/>
                <a:stretch/>
              </p:blipFill>
              <p:spPr>
                <a:xfrm>
                  <a:off x="6715817" y="4722315"/>
                  <a:ext cx="415322" cy="274846"/>
                </a:xfrm>
                <a:prstGeom prst="rect">
                  <a:avLst/>
                </a:prstGeom>
                <a:noFill/>
                <a:ln>
                  <a:noFill/>
                </a:ln>
              </p:spPr>
            </p:pic>
            <p:pic>
              <p:nvPicPr>
                <p:cNvPr id="252" name="Google Shape;252;p4"/>
                <p:cNvPicPr preferRelativeResize="0"/>
                <p:nvPr/>
              </p:nvPicPr>
              <p:blipFill rotWithShape="1">
                <a:blip r:embed="rId5">
                  <a:alphaModFix/>
                </a:blip>
                <a:srcRect/>
                <a:stretch/>
              </p:blipFill>
              <p:spPr>
                <a:xfrm>
                  <a:off x="5221618" y="4358893"/>
                  <a:ext cx="415322" cy="274846"/>
                </a:xfrm>
                <a:prstGeom prst="rect">
                  <a:avLst/>
                </a:prstGeom>
                <a:noFill/>
                <a:ln>
                  <a:noFill/>
                </a:ln>
              </p:spPr>
            </p:pic>
            <p:pic>
              <p:nvPicPr>
                <p:cNvPr id="253" name="Google Shape;253;p4"/>
                <p:cNvPicPr preferRelativeResize="0"/>
                <p:nvPr/>
              </p:nvPicPr>
              <p:blipFill rotWithShape="1">
                <a:blip r:embed="rId6">
                  <a:alphaModFix/>
                </a:blip>
                <a:srcRect/>
                <a:stretch/>
              </p:blipFill>
              <p:spPr>
                <a:xfrm>
                  <a:off x="3857859" y="5540879"/>
                  <a:ext cx="335396" cy="329852"/>
                </a:xfrm>
                <a:prstGeom prst="rect">
                  <a:avLst/>
                </a:prstGeom>
                <a:noFill/>
                <a:ln>
                  <a:noFill/>
                </a:ln>
              </p:spPr>
            </p:pic>
            <p:pic>
              <p:nvPicPr>
                <p:cNvPr id="254" name="Google Shape;254;p4"/>
                <p:cNvPicPr preferRelativeResize="0"/>
                <p:nvPr/>
              </p:nvPicPr>
              <p:blipFill rotWithShape="1">
                <a:blip r:embed="rId7">
                  <a:alphaModFix/>
                </a:blip>
                <a:srcRect/>
                <a:stretch/>
              </p:blipFill>
              <p:spPr>
                <a:xfrm rot="10800000" flipH="1">
                  <a:off x="4797995" y="2381518"/>
                  <a:ext cx="423623" cy="258681"/>
                </a:xfrm>
                <a:prstGeom prst="rect">
                  <a:avLst/>
                </a:prstGeom>
                <a:noFill/>
                <a:ln>
                  <a:noFill/>
                </a:ln>
              </p:spPr>
            </p:pic>
            <p:pic>
              <p:nvPicPr>
                <p:cNvPr id="255" name="Google Shape;255;p4"/>
                <p:cNvPicPr preferRelativeResize="0"/>
                <p:nvPr/>
              </p:nvPicPr>
              <p:blipFill rotWithShape="1">
                <a:blip r:embed="rId8">
                  <a:alphaModFix/>
                </a:blip>
                <a:srcRect/>
                <a:stretch/>
              </p:blipFill>
              <p:spPr>
                <a:xfrm rot="10800000" flipH="1">
                  <a:off x="5213251" y="3010765"/>
                  <a:ext cx="400378" cy="258681"/>
                </a:xfrm>
                <a:prstGeom prst="rect">
                  <a:avLst/>
                </a:prstGeom>
                <a:noFill/>
                <a:ln>
                  <a:noFill/>
                </a:ln>
              </p:spPr>
            </p:pic>
            <p:pic>
              <p:nvPicPr>
                <p:cNvPr id="256" name="Google Shape;256;p4"/>
                <p:cNvPicPr preferRelativeResize="0"/>
                <p:nvPr/>
              </p:nvPicPr>
              <p:blipFill rotWithShape="1">
                <a:blip r:embed="rId9">
                  <a:alphaModFix/>
                </a:blip>
                <a:srcRect/>
                <a:stretch/>
              </p:blipFill>
              <p:spPr>
                <a:xfrm>
                  <a:off x="4739024" y="5248464"/>
                  <a:ext cx="482594" cy="292415"/>
                </a:xfrm>
                <a:prstGeom prst="rect">
                  <a:avLst/>
                </a:prstGeom>
                <a:noFill/>
                <a:ln>
                  <a:noFill/>
                </a:ln>
              </p:spPr>
            </p:pic>
            <p:cxnSp>
              <p:nvCxnSpPr>
                <p:cNvPr id="257" name="Google Shape;257;p4"/>
                <p:cNvCxnSpPr>
                  <a:endCxn id="236" idx="1"/>
                </p:cNvCxnSpPr>
                <p:nvPr/>
              </p:nvCxnSpPr>
              <p:spPr>
                <a:xfrm rot="10800000" flipH="1">
                  <a:off x="7169587" y="515860"/>
                  <a:ext cx="1062900" cy="3392700"/>
                </a:xfrm>
                <a:prstGeom prst="straightConnector1">
                  <a:avLst/>
                </a:prstGeom>
                <a:noFill/>
                <a:ln w="12700" cap="rnd" cmpd="sng">
                  <a:solidFill>
                    <a:schemeClr val="accent1"/>
                  </a:solidFill>
                  <a:prstDash val="solid"/>
                  <a:round/>
                  <a:headEnd type="none" w="sm" len="sm"/>
                  <a:tailEnd type="none" w="sm" len="sm"/>
                </a:ln>
              </p:spPr>
            </p:cxnSp>
            <p:cxnSp>
              <p:nvCxnSpPr>
                <p:cNvPr id="258" name="Google Shape;258;p4"/>
                <p:cNvCxnSpPr>
                  <a:endCxn id="242" idx="1"/>
                </p:cNvCxnSpPr>
                <p:nvPr/>
              </p:nvCxnSpPr>
              <p:spPr>
                <a:xfrm rot="10800000" flipH="1">
                  <a:off x="7162032" y="1208556"/>
                  <a:ext cx="1068000" cy="2683500"/>
                </a:xfrm>
                <a:prstGeom prst="straightConnector1">
                  <a:avLst/>
                </a:prstGeom>
                <a:noFill/>
                <a:ln w="12700" cap="rnd" cmpd="sng">
                  <a:solidFill>
                    <a:schemeClr val="accent1"/>
                  </a:solidFill>
                  <a:prstDash val="solid"/>
                  <a:round/>
                  <a:headEnd type="none" w="sm" len="sm"/>
                  <a:tailEnd type="none" w="sm" len="sm"/>
                </a:ln>
              </p:spPr>
            </p:cxnSp>
            <p:cxnSp>
              <p:nvCxnSpPr>
                <p:cNvPr id="259" name="Google Shape;259;p4"/>
                <p:cNvCxnSpPr>
                  <a:endCxn id="243" idx="1"/>
                </p:cNvCxnSpPr>
                <p:nvPr/>
              </p:nvCxnSpPr>
              <p:spPr>
                <a:xfrm rot="10800000" flipH="1">
                  <a:off x="7174168" y="1901252"/>
                  <a:ext cx="1009800" cy="1988100"/>
                </a:xfrm>
                <a:prstGeom prst="straightConnector1">
                  <a:avLst/>
                </a:prstGeom>
                <a:noFill/>
                <a:ln w="12700" cap="rnd" cmpd="sng">
                  <a:solidFill>
                    <a:schemeClr val="accent1"/>
                  </a:solidFill>
                  <a:prstDash val="solid"/>
                  <a:round/>
                  <a:headEnd type="none" w="sm" len="sm"/>
                  <a:tailEnd type="none" w="sm" len="sm"/>
                </a:ln>
              </p:spPr>
            </p:cxnSp>
            <p:cxnSp>
              <p:nvCxnSpPr>
                <p:cNvPr id="260" name="Google Shape;260;p4"/>
                <p:cNvCxnSpPr>
                  <a:endCxn id="244" idx="1"/>
                </p:cNvCxnSpPr>
                <p:nvPr/>
              </p:nvCxnSpPr>
              <p:spPr>
                <a:xfrm rot="10800000" flipH="1">
                  <a:off x="7127922" y="2483149"/>
                  <a:ext cx="1026600" cy="1435500"/>
                </a:xfrm>
                <a:prstGeom prst="straightConnector1">
                  <a:avLst/>
                </a:prstGeom>
                <a:noFill/>
                <a:ln w="12700" cap="rnd" cmpd="sng">
                  <a:solidFill>
                    <a:schemeClr val="accent1"/>
                  </a:solidFill>
                  <a:prstDash val="solid"/>
                  <a:round/>
                  <a:headEnd type="none" w="sm" len="sm"/>
                  <a:tailEnd type="none" w="sm" len="sm"/>
                </a:ln>
              </p:spPr>
            </p:cxnSp>
            <p:cxnSp>
              <p:nvCxnSpPr>
                <p:cNvPr id="261" name="Google Shape;261;p4"/>
                <p:cNvCxnSpPr>
                  <a:endCxn id="245" idx="1"/>
                </p:cNvCxnSpPr>
                <p:nvPr/>
              </p:nvCxnSpPr>
              <p:spPr>
                <a:xfrm rot="10800000" flipH="1">
                  <a:off x="7174122" y="3879314"/>
                  <a:ext cx="980400" cy="75900"/>
                </a:xfrm>
                <a:prstGeom prst="straightConnector1">
                  <a:avLst/>
                </a:prstGeom>
                <a:noFill/>
                <a:ln w="12700" cap="rnd" cmpd="sng">
                  <a:solidFill>
                    <a:schemeClr val="accent1"/>
                  </a:solidFill>
                  <a:prstDash val="solid"/>
                  <a:round/>
                  <a:headEnd type="none" w="sm" len="sm"/>
                  <a:tailEnd type="none" w="sm" len="sm"/>
                </a:ln>
              </p:spPr>
            </p:cxnSp>
            <p:cxnSp>
              <p:nvCxnSpPr>
                <p:cNvPr id="262" name="Google Shape;262;p4"/>
                <p:cNvCxnSpPr>
                  <a:stCxn id="263" idx="5"/>
                  <a:endCxn id="246" idx="1"/>
                </p:cNvCxnSpPr>
                <p:nvPr/>
              </p:nvCxnSpPr>
              <p:spPr>
                <a:xfrm>
                  <a:off x="7279960" y="3954869"/>
                  <a:ext cx="915300" cy="468600"/>
                </a:xfrm>
                <a:prstGeom prst="straightConnector1">
                  <a:avLst/>
                </a:prstGeom>
                <a:noFill/>
                <a:ln w="12700" cap="rnd" cmpd="sng">
                  <a:solidFill>
                    <a:schemeClr val="accent1"/>
                  </a:solidFill>
                  <a:prstDash val="solid"/>
                  <a:round/>
                  <a:headEnd type="none" w="sm" len="sm"/>
                  <a:tailEnd type="none" w="sm" len="sm"/>
                </a:ln>
              </p:spPr>
            </p:cxnSp>
            <p:cxnSp>
              <p:nvCxnSpPr>
                <p:cNvPr id="264" name="Google Shape;264;p4"/>
                <p:cNvCxnSpPr>
                  <a:endCxn id="247" idx="1"/>
                </p:cNvCxnSpPr>
                <p:nvPr/>
              </p:nvCxnSpPr>
              <p:spPr>
                <a:xfrm>
                  <a:off x="7193322" y="3870881"/>
                  <a:ext cx="961200" cy="1291800"/>
                </a:xfrm>
                <a:prstGeom prst="straightConnector1">
                  <a:avLst/>
                </a:prstGeom>
                <a:noFill/>
                <a:ln w="12700" cap="rnd" cmpd="sng">
                  <a:solidFill>
                    <a:schemeClr val="accent1"/>
                  </a:solidFill>
                  <a:prstDash val="solid"/>
                  <a:round/>
                  <a:headEnd type="none" w="sm" len="sm"/>
                  <a:tailEnd type="none" w="sm" len="sm"/>
                </a:ln>
              </p:spPr>
            </p:cxnSp>
            <p:cxnSp>
              <p:nvCxnSpPr>
                <p:cNvPr id="265" name="Google Shape;265;p4"/>
                <p:cNvCxnSpPr>
                  <a:endCxn id="249" idx="1"/>
                </p:cNvCxnSpPr>
                <p:nvPr/>
              </p:nvCxnSpPr>
              <p:spPr>
                <a:xfrm>
                  <a:off x="7200377" y="3853035"/>
                  <a:ext cx="906900" cy="1936800"/>
                </a:xfrm>
                <a:prstGeom prst="straightConnector1">
                  <a:avLst/>
                </a:prstGeom>
                <a:noFill/>
                <a:ln w="12700" cap="rnd" cmpd="sng">
                  <a:solidFill>
                    <a:schemeClr val="accent1"/>
                  </a:solidFill>
                  <a:prstDash val="solid"/>
                  <a:round/>
                  <a:headEnd type="none" w="sm" len="sm"/>
                  <a:tailEnd type="none" w="sm" len="sm"/>
                </a:ln>
              </p:spPr>
            </p:cxnSp>
            <p:cxnSp>
              <p:nvCxnSpPr>
                <p:cNvPr id="266" name="Google Shape;266;p4"/>
                <p:cNvCxnSpPr>
                  <a:stCxn id="263" idx="5"/>
                </p:cNvCxnSpPr>
                <p:nvPr/>
              </p:nvCxnSpPr>
              <p:spPr>
                <a:xfrm>
                  <a:off x="7279960" y="3954869"/>
                  <a:ext cx="612600" cy="2586300"/>
                </a:xfrm>
                <a:prstGeom prst="straightConnector1">
                  <a:avLst/>
                </a:prstGeom>
                <a:noFill/>
                <a:ln w="12700" cap="rnd" cmpd="sng">
                  <a:solidFill>
                    <a:schemeClr val="accent1"/>
                  </a:solidFill>
                  <a:prstDash val="solid"/>
                  <a:round/>
                  <a:headEnd type="none" w="sm" len="sm"/>
                  <a:tailEnd type="none" w="sm" len="sm"/>
                </a:ln>
              </p:spPr>
            </p:cxnSp>
          </p:grpSp>
        </p:grpSp>
      </p:grpSp>
      <p:sp>
        <p:nvSpPr>
          <p:cNvPr id="267" name="Google Shape;267;p4"/>
          <p:cNvSpPr txBox="1"/>
          <p:nvPr/>
        </p:nvSpPr>
        <p:spPr>
          <a:xfrm>
            <a:off x="-539080" y="-89651"/>
            <a:ext cx="8596668" cy="1320800"/>
          </a:xfrm>
          <a:prstGeom prst="rect">
            <a:avLst/>
          </a:prstGeom>
          <a:noFill/>
          <a:ln>
            <a:noFill/>
          </a:ln>
        </p:spPr>
        <p:txBody>
          <a:bodyPr spcFirstLastPara="1" wrap="square" lIns="91425" tIns="45700" rIns="91425" bIns="45700" anchor="b" anchorCtr="0">
            <a:normAutofit/>
          </a:bodyPr>
          <a:lstStyle/>
          <a:p>
            <a:pPr marL="0" marR="0" lvl="0" indent="0" algn="r" rtl="0">
              <a:spcBef>
                <a:spcPts val="0"/>
              </a:spcBef>
              <a:spcAft>
                <a:spcPts val="0"/>
              </a:spcAft>
              <a:buClr>
                <a:schemeClr val="accent1"/>
              </a:buClr>
              <a:buSzPts val="4000"/>
              <a:buFont typeface="Trebuchet MS"/>
              <a:buNone/>
            </a:pPr>
            <a:endParaRPr sz="4000">
              <a:solidFill>
                <a:schemeClr val="accent2"/>
              </a:solidFill>
              <a:latin typeface="Trebuchet MS"/>
              <a:ea typeface="Trebuchet MS"/>
              <a:cs typeface="Trebuchet MS"/>
              <a:sym typeface="Trebuchet MS"/>
            </a:endParaRPr>
          </a:p>
        </p:txBody>
      </p:sp>
      <p:cxnSp>
        <p:nvCxnSpPr>
          <p:cNvPr id="268" name="Google Shape;268;p4"/>
          <p:cNvCxnSpPr>
            <a:endCxn id="234" idx="2"/>
          </p:cNvCxnSpPr>
          <p:nvPr/>
        </p:nvCxnSpPr>
        <p:spPr>
          <a:xfrm rot="10800000" flipH="1">
            <a:off x="387825" y="3927660"/>
            <a:ext cx="648900" cy="2231100"/>
          </a:xfrm>
          <a:prstGeom prst="straightConnector1">
            <a:avLst/>
          </a:prstGeom>
          <a:noFill/>
          <a:ln w="12700" cap="rnd" cmpd="sng">
            <a:solidFill>
              <a:schemeClr val="accent1"/>
            </a:solidFill>
            <a:prstDash val="solid"/>
            <a:round/>
            <a:headEnd type="none" w="sm" len="sm"/>
            <a:tailEnd type="none" w="sm" len="sm"/>
          </a:ln>
        </p:spPr>
      </p:cxnSp>
      <p:cxnSp>
        <p:nvCxnSpPr>
          <p:cNvPr id="269" name="Google Shape;269;p4"/>
          <p:cNvCxnSpPr>
            <a:endCxn id="234" idx="2"/>
          </p:cNvCxnSpPr>
          <p:nvPr/>
        </p:nvCxnSpPr>
        <p:spPr>
          <a:xfrm rot="10800000" flipH="1">
            <a:off x="683025" y="3927660"/>
            <a:ext cx="353700" cy="2252400"/>
          </a:xfrm>
          <a:prstGeom prst="straightConnector1">
            <a:avLst/>
          </a:prstGeom>
          <a:noFill/>
          <a:ln w="12700" cap="rnd" cmpd="sng">
            <a:solidFill>
              <a:schemeClr val="accent1"/>
            </a:solidFill>
            <a:prstDash val="solid"/>
            <a:round/>
            <a:headEnd type="none" w="sm" len="sm"/>
            <a:tailEnd type="none" w="sm" len="sm"/>
          </a:ln>
        </p:spPr>
      </p:cxnSp>
      <p:cxnSp>
        <p:nvCxnSpPr>
          <p:cNvPr id="270" name="Google Shape;270;p4"/>
          <p:cNvCxnSpPr>
            <a:endCxn id="234" idx="2"/>
          </p:cNvCxnSpPr>
          <p:nvPr/>
        </p:nvCxnSpPr>
        <p:spPr>
          <a:xfrm rot="10800000" flipH="1">
            <a:off x="1015725" y="3927660"/>
            <a:ext cx="21000" cy="1256100"/>
          </a:xfrm>
          <a:prstGeom prst="straightConnector1">
            <a:avLst/>
          </a:prstGeom>
          <a:noFill/>
          <a:ln w="12700" cap="rnd" cmpd="sng">
            <a:solidFill>
              <a:schemeClr val="accent1"/>
            </a:solidFill>
            <a:prstDash val="solid"/>
            <a:round/>
            <a:headEnd type="none" w="sm" len="sm"/>
            <a:tailEnd type="none" w="sm" len="sm"/>
          </a:ln>
        </p:spPr>
      </p:cxnSp>
      <p:cxnSp>
        <p:nvCxnSpPr>
          <p:cNvPr id="271" name="Google Shape;271;p4"/>
          <p:cNvCxnSpPr>
            <a:endCxn id="234" idx="2"/>
          </p:cNvCxnSpPr>
          <p:nvPr/>
        </p:nvCxnSpPr>
        <p:spPr>
          <a:xfrm rot="10800000">
            <a:off x="1036725" y="3927660"/>
            <a:ext cx="39900" cy="1757400"/>
          </a:xfrm>
          <a:prstGeom prst="straightConnector1">
            <a:avLst/>
          </a:prstGeom>
          <a:noFill/>
          <a:ln w="12700" cap="rnd" cmpd="sng">
            <a:solidFill>
              <a:schemeClr val="accent1"/>
            </a:solidFill>
            <a:prstDash val="solid"/>
            <a:round/>
            <a:headEnd type="none" w="sm" len="sm"/>
            <a:tailEnd type="none" w="sm" len="sm"/>
          </a:ln>
        </p:spPr>
      </p:cxnSp>
      <p:cxnSp>
        <p:nvCxnSpPr>
          <p:cNvPr id="272" name="Google Shape;272;p4"/>
          <p:cNvCxnSpPr>
            <a:stCxn id="232" idx="1"/>
            <a:endCxn id="234" idx="2"/>
          </p:cNvCxnSpPr>
          <p:nvPr/>
        </p:nvCxnSpPr>
        <p:spPr>
          <a:xfrm rot="10800000">
            <a:off x="1036630" y="3927727"/>
            <a:ext cx="461700" cy="1981200"/>
          </a:xfrm>
          <a:prstGeom prst="straightConnector1">
            <a:avLst/>
          </a:prstGeom>
          <a:noFill/>
          <a:ln w="12700" cap="rnd" cmpd="sng">
            <a:solidFill>
              <a:schemeClr val="accent1"/>
            </a:solidFill>
            <a:prstDash val="solid"/>
            <a:round/>
            <a:headEnd type="none" w="sm" len="sm"/>
            <a:tailEnd type="none" w="sm" len="sm"/>
          </a:ln>
        </p:spPr>
      </p:cxnSp>
      <p:cxnSp>
        <p:nvCxnSpPr>
          <p:cNvPr id="273" name="Google Shape;273;p4"/>
          <p:cNvCxnSpPr>
            <a:stCxn id="230" idx="0"/>
            <a:endCxn id="234" idx="2"/>
          </p:cNvCxnSpPr>
          <p:nvPr/>
        </p:nvCxnSpPr>
        <p:spPr>
          <a:xfrm rot="10800000">
            <a:off x="1036725" y="3927515"/>
            <a:ext cx="149700" cy="2142000"/>
          </a:xfrm>
          <a:prstGeom prst="straightConnector1">
            <a:avLst/>
          </a:prstGeom>
          <a:noFill/>
          <a:ln w="12700" cap="rnd" cmpd="sng">
            <a:solidFill>
              <a:schemeClr val="accent1"/>
            </a:solidFill>
            <a:prstDash val="solid"/>
            <a:round/>
            <a:headEnd type="none" w="sm" len="sm"/>
            <a:tailEnd type="none" w="sm" len="sm"/>
          </a:ln>
        </p:spPr>
      </p:cxnSp>
      <p:sp>
        <p:nvSpPr>
          <p:cNvPr id="274" name="Google Shape;274;p4"/>
          <p:cNvSpPr txBox="1"/>
          <p:nvPr/>
        </p:nvSpPr>
        <p:spPr>
          <a:xfrm>
            <a:off x="8914466" y="2887919"/>
            <a:ext cx="2461855" cy="335854"/>
          </a:xfrm>
          <a:prstGeom prst="rect">
            <a:avLst/>
          </a:prstGeom>
          <a:solidFill>
            <a:schemeClr val="lt1"/>
          </a:solidFill>
          <a:ln w="9525" cap="flat" cmpd="sng">
            <a:solidFill>
              <a:schemeClr val="accen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665">
                <a:solidFill>
                  <a:schemeClr val="dk1"/>
                </a:solidFill>
                <a:latin typeface="Trebuchet MS"/>
                <a:ea typeface="Trebuchet MS"/>
                <a:cs typeface="Trebuchet MS"/>
                <a:sym typeface="Trebuchet MS"/>
              </a:rPr>
              <a:t>Paediatrics </a:t>
            </a:r>
            <a:endParaRPr/>
          </a:p>
        </p:txBody>
      </p:sp>
      <p:cxnSp>
        <p:nvCxnSpPr>
          <p:cNvPr id="275" name="Google Shape;275;p4"/>
          <p:cNvCxnSpPr>
            <a:stCxn id="263" idx="4"/>
            <a:endCxn id="274" idx="1"/>
          </p:cNvCxnSpPr>
          <p:nvPr/>
        </p:nvCxnSpPr>
        <p:spPr>
          <a:xfrm rot="10800000" flipH="1">
            <a:off x="7850146" y="3055778"/>
            <a:ext cx="1064400" cy="734400"/>
          </a:xfrm>
          <a:prstGeom prst="straightConnector1">
            <a:avLst/>
          </a:prstGeom>
          <a:noFill/>
          <a:ln w="12700" cap="rnd" cmpd="sng">
            <a:solidFill>
              <a:schemeClr val="accent1"/>
            </a:solidFill>
            <a:prstDash val="solid"/>
            <a:round/>
            <a:headEnd type="none" w="sm" len="sm"/>
            <a:tailEnd type="none" w="sm" len="sm"/>
          </a:ln>
        </p:spPr>
      </p:cxnSp>
      <p:sp>
        <p:nvSpPr>
          <p:cNvPr id="263" name="Google Shape;263;p4"/>
          <p:cNvSpPr/>
          <p:nvPr/>
        </p:nvSpPr>
        <p:spPr>
          <a:xfrm>
            <a:off x="7780487" y="3593896"/>
            <a:ext cx="139318" cy="196282"/>
          </a:xfrm>
          <a:prstGeom prst="ellipse">
            <a:avLst/>
          </a:prstGeom>
          <a:solidFill>
            <a:schemeClr val="accent1"/>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76" name="Google Shape;276;p4"/>
          <p:cNvSpPr txBox="1"/>
          <p:nvPr/>
        </p:nvSpPr>
        <p:spPr>
          <a:xfrm>
            <a:off x="570011" y="-243194"/>
            <a:ext cx="1554258" cy="1210364"/>
          </a:xfrm>
          <a:prstGeom prst="rect">
            <a:avLst/>
          </a:prstGeom>
          <a:noFill/>
          <a:ln>
            <a:noFill/>
          </a:ln>
        </p:spPr>
        <p:txBody>
          <a:bodyPr spcFirstLastPara="1" wrap="square" lIns="91425" tIns="45700" rIns="91425" bIns="45700" anchor="b" anchorCtr="0">
            <a:normAutofit/>
          </a:bodyPr>
          <a:lstStyle/>
          <a:p>
            <a:pPr marL="0" marR="0" lvl="0" indent="0" algn="r" rtl="0">
              <a:spcBef>
                <a:spcPts val="0"/>
              </a:spcBef>
              <a:spcAft>
                <a:spcPts val="0"/>
              </a:spcAft>
              <a:buClr>
                <a:schemeClr val="accent2"/>
              </a:buClr>
              <a:buSzPts val="4000"/>
              <a:buFont typeface="Trebuchet MS"/>
              <a:buNone/>
            </a:pPr>
            <a:r>
              <a:rPr lang="en-GB" sz="4000">
                <a:solidFill>
                  <a:schemeClr val="accent2"/>
                </a:solidFill>
                <a:latin typeface="Trebuchet MS"/>
                <a:ea typeface="Trebuchet MS"/>
                <a:cs typeface="Trebuchet MS"/>
                <a:sym typeface="Trebuchet MS"/>
              </a:rPr>
              <a:t>Tasks</a:t>
            </a:r>
            <a:endParaRPr sz="4000">
              <a:solidFill>
                <a:schemeClr val="accent2"/>
              </a:solidFill>
              <a:latin typeface="Trebuchet MS"/>
              <a:ea typeface="Trebuchet MS"/>
              <a:cs typeface="Trebuchet MS"/>
              <a:sym typeface="Trebuchet M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5"/>
          <p:cNvSpPr/>
          <p:nvPr/>
        </p:nvSpPr>
        <p:spPr>
          <a:xfrm>
            <a:off x="6963995" y="4286943"/>
            <a:ext cx="4781006" cy="2259884"/>
          </a:xfrm>
          <a:custGeom>
            <a:avLst/>
            <a:gdLst/>
            <a:ahLst/>
            <a:cxnLst/>
            <a:rect l="l" t="t" r="r" b="b"/>
            <a:pathLst>
              <a:path w="4781006" h="2259884" extrusionOk="0">
                <a:moveTo>
                  <a:pt x="4624251" y="0"/>
                </a:moveTo>
                <a:cubicBezTo>
                  <a:pt x="4371703" y="43543"/>
                  <a:pt x="4120665" y="97003"/>
                  <a:pt x="3866606" y="130629"/>
                </a:cubicBezTo>
                <a:cubicBezTo>
                  <a:pt x="3753610" y="145584"/>
                  <a:pt x="3763867" y="115952"/>
                  <a:pt x="3683726" y="104503"/>
                </a:cubicBezTo>
                <a:cubicBezTo>
                  <a:pt x="3548424" y="85174"/>
                  <a:pt x="3359234" y="83363"/>
                  <a:pt x="3239588" y="78378"/>
                </a:cubicBezTo>
                <a:cubicBezTo>
                  <a:pt x="2666557" y="116578"/>
                  <a:pt x="3364614" y="73534"/>
                  <a:pt x="2063931" y="104503"/>
                </a:cubicBezTo>
                <a:cubicBezTo>
                  <a:pt x="2024513" y="105442"/>
                  <a:pt x="1985491" y="112675"/>
                  <a:pt x="1946366" y="117566"/>
                </a:cubicBezTo>
                <a:cubicBezTo>
                  <a:pt x="1876075" y="126353"/>
                  <a:pt x="1805613" y="137254"/>
                  <a:pt x="1737360" y="156755"/>
                </a:cubicBezTo>
                <a:cubicBezTo>
                  <a:pt x="1724120" y="160538"/>
                  <a:pt x="1711234" y="165464"/>
                  <a:pt x="1698171" y="169818"/>
                </a:cubicBezTo>
                <a:cubicBezTo>
                  <a:pt x="1628503" y="165464"/>
                  <a:pt x="1558708" y="162802"/>
                  <a:pt x="1489166" y="156755"/>
                </a:cubicBezTo>
                <a:cubicBezTo>
                  <a:pt x="1371669" y="146538"/>
                  <a:pt x="1432427" y="148020"/>
                  <a:pt x="1345474" y="130629"/>
                </a:cubicBezTo>
                <a:cubicBezTo>
                  <a:pt x="1319502" y="125435"/>
                  <a:pt x="1293223" y="121920"/>
                  <a:pt x="1267097" y="117566"/>
                </a:cubicBezTo>
                <a:cubicBezTo>
                  <a:pt x="1171303" y="121920"/>
                  <a:pt x="1075325" y="123274"/>
                  <a:pt x="979714" y="130629"/>
                </a:cubicBezTo>
                <a:cubicBezTo>
                  <a:pt x="961814" y="132006"/>
                  <a:pt x="945207" y="140962"/>
                  <a:pt x="927463" y="143692"/>
                </a:cubicBezTo>
                <a:cubicBezTo>
                  <a:pt x="888492" y="149688"/>
                  <a:pt x="849086" y="152401"/>
                  <a:pt x="809897" y="156755"/>
                </a:cubicBezTo>
                <a:cubicBezTo>
                  <a:pt x="729410" y="183584"/>
                  <a:pt x="815303" y="152901"/>
                  <a:pt x="718457" y="195943"/>
                </a:cubicBezTo>
                <a:cubicBezTo>
                  <a:pt x="697029" y="205466"/>
                  <a:pt x="674570" y="212546"/>
                  <a:pt x="653143" y="222069"/>
                </a:cubicBezTo>
                <a:cubicBezTo>
                  <a:pt x="635348" y="229978"/>
                  <a:pt x="618790" y="240524"/>
                  <a:pt x="600891" y="248195"/>
                </a:cubicBezTo>
                <a:cubicBezTo>
                  <a:pt x="588235" y="253619"/>
                  <a:pt x="574019" y="255100"/>
                  <a:pt x="561703" y="261258"/>
                </a:cubicBezTo>
                <a:cubicBezTo>
                  <a:pt x="471494" y="306362"/>
                  <a:pt x="579006" y="273260"/>
                  <a:pt x="470263" y="300446"/>
                </a:cubicBezTo>
                <a:cubicBezTo>
                  <a:pt x="457200" y="309155"/>
                  <a:pt x="444705" y="318783"/>
                  <a:pt x="431074" y="326572"/>
                </a:cubicBezTo>
                <a:cubicBezTo>
                  <a:pt x="414167" y="336233"/>
                  <a:pt x="394669" y="341380"/>
                  <a:pt x="378823" y="352698"/>
                </a:cubicBezTo>
                <a:cubicBezTo>
                  <a:pt x="363790" y="363436"/>
                  <a:pt x="354216" y="380544"/>
                  <a:pt x="339634" y="391886"/>
                </a:cubicBezTo>
                <a:cubicBezTo>
                  <a:pt x="293821" y="427518"/>
                  <a:pt x="244768" y="452810"/>
                  <a:pt x="195943" y="483326"/>
                </a:cubicBezTo>
                <a:cubicBezTo>
                  <a:pt x="146689" y="514109"/>
                  <a:pt x="158151" y="510321"/>
                  <a:pt x="104503" y="548640"/>
                </a:cubicBezTo>
                <a:cubicBezTo>
                  <a:pt x="91728" y="557765"/>
                  <a:pt x="78377" y="566057"/>
                  <a:pt x="65314" y="574766"/>
                </a:cubicBezTo>
                <a:cubicBezTo>
                  <a:pt x="56605" y="600892"/>
                  <a:pt x="45867" y="626426"/>
                  <a:pt x="39188" y="653143"/>
                </a:cubicBezTo>
                <a:cubicBezTo>
                  <a:pt x="34834" y="670560"/>
                  <a:pt x="31285" y="688199"/>
                  <a:pt x="26126" y="705395"/>
                </a:cubicBezTo>
                <a:cubicBezTo>
                  <a:pt x="18213" y="731773"/>
                  <a:pt x="0" y="783772"/>
                  <a:pt x="0" y="783772"/>
                </a:cubicBezTo>
                <a:cubicBezTo>
                  <a:pt x="4354" y="918755"/>
                  <a:pt x="5572" y="1053875"/>
                  <a:pt x="13063" y="1188720"/>
                </a:cubicBezTo>
                <a:cubicBezTo>
                  <a:pt x="14499" y="1214566"/>
                  <a:pt x="50932" y="1353264"/>
                  <a:pt x="52251" y="1358538"/>
                </a:cubicBezTo>
                <a:cubicBezTo>
                  <a:pt x="56605" y="1375955"/>
                  <a:pt x="55355" y="1395851"/>
                  <a:pt x="65314" y="1410789"/>
                </a:cubicBezTo>
                <a:cubicBezTo>
                  <a:pt x="74023" y="1423852"/>
                  <a:pt x="83922" y="1436195"/>
                  <a:pt x="91440" y="1449978"/>
                </a:cubicBezTo>
                <a:cubicBezTo>
                  <a:pt x="110089" y="1484168"/>
                  <a:pt x="122088" y="1522075"/>
                  <a:pt x="143691" y="1554480"/>
                </a:cubicBezTo>
                <a:cubicBezTo>
                  <a:pt x="152400" y="1567543"/>
                  <a:pt x="162796" y="1579627"/>
                  <a:pt x="169817" y="1593669"/>
                </a:cubicBezTo>
                <a:cubicBezTo>
                  <a:pt x="195322" y="1644678"/>
                  <a:pt x="164289" y="1630776"/>
                  <a:pt x="222068" y="1672046"/>
                </a:cubicBezTo>
                <a:cubicBezTo>
                  <a:pt x="237914" y="1683365"/>
                  <a:pt x="257807" y="1687851"/>
                  <a:pt x="274320" y="1698172"/>
                </a:cubicBezTo>
                <a:cubicBezTo>
                  <a:pt x="292782" y="1709711"/>
                  <a:pt x="308855" y="1724706"/>
                  <a:pt x="326571" y="1737360"/>
                </a:cubicBezTo>
                <a:cubicBezTo>
                  <a:pt x="339346" y="1746485"/>
                  <a:pt x="353200" y="1754066"/>
                  <a:pt x="365760" y="1763486"/>
                </a:cubicBezTo>
                <a:cubicBezTo>
                  <a:pt x="388065" y="1780215"/>
                  <a:pt x="407876" y="1800272"/>
                  <a:pt x="431074" y="1815738"/>
                </a:cubicBezTo>
                <a:cubicBezTo>
                  <a:pt x="486684" y="1852811"/>
                  <a:pt x="475737" y="1827895"/>
                  <a:pt x="522514" y="1867989"/>
                </a:cubicBezTo>
                <a:cubicBezTo>
                  <a:pt x="541216" y="1884019"/>
                  <a:pt x="556229" y="1904020"/>
                  <a:pt x="574766" y="1920240"/>
                </a:cubicBezTo>
                <a:cubicBezTo>
                  <a:pt x="591151" y="1934577"/>
                  <a:pt x="610834" y="1944865"/>
                  <a:pt x="627017" y="1959429"/>
                </a:cubicBezTo>
                <a:cubicBezTo>
                  <a:pt x="654480" y="1984146"/>
                  <a:pt x="670343" y="2026122"/>
                  <a:pt x="705394" y="2037806"/>
                </a:cubicBezTo>
                <a:cubicBezTo>
                  <a:pt x="718457" y="2042160"/>
                  <a:pt x="731225" y="2047529"/>
                  <a:pt x="744583" y="2050869"/>
                </a:cubicBezTo>
                <a:cubicBezTo>
                  <a:pt x="766123" y="2056254"/>
                  <a:pt x="788631" y="2057552"/>
                  <a:pt x="809897" y="2063932"/>
                </a:cubicBezTo>
                <a:cubicBezTo>
                  <a:pt x="877404" y="2084184"/>
                  <a:pt x="867432" y="2090456"/>
                  <a:pt x="927463" y="2116183"/>
                </a:cubicBezTo>
                <a:cubicBezTo>
                  <a:pt x="940119" y="2121607"/>
                  <a:pt x="953995" y="2123822"/>
                  <a:pt x="966651" y="2129246"/>
                </a:cubicBezTo>
                <a:cubicBezTo>
                  <a:pt x="984550" y="2136917"/>
                  <a:pt x="1000670" y="2148534"/>
                  <a:pt x="1018903" y="2155372"/>
                </a:cubicBezTo>
                <a:cubicBezTo>
                  <a:pt x="1035713" y="2161676"/>
                  <a:pt x="1054582" y="2161530"/>
                  <a:pt x="1071154" y="2168435"/>
                </a:cubicBezTo>
                <a:cubicBezTo>
                  <a:pt x="1107104" y="2183414"/>
                  <a:pt x="1175657" y="2220686"/>
                  <a:pt x="1175657" y="2220686"/>
                </a:cubicBezTo>
                <a:cubicBezTo>
                  <a:pt x="1293223" y="2216332"/>
                  <a:pt x="1410708" y="2207623"/>
                  <a:pt x="1528354" y="2207623"/>
                </a:cubicBezTo>
                <a:cubicBezTo>
                  <a:pt x="1676464" y="2207623"/>
                  <a:pt x="1824421" y="2217242"/>
                  <a:pt x="1972491" y="2220686"/>
                </a:cubicBezTo>
                <a:lnTo>
                  <a:pt x="2651760" y="2233749"/>
                </a:lnTo>
                <a:cubicBezTo>
                  <a:pt x="2677886" y="2238103"/>
                  <a:pt x="2704165" y="2241618"/>
                  <a:pt x="2730137" y="2246812"/>
                </a:cubicBezTo>
                <a:cubicBezTo>
                  <a:pt x="2747741" y="2250333"/>
                  <a:pt x="2764435" y="2259875"/>
                  <a:pt x="2782388" y="2259875"/>
                </a:cubicBezTo>
                <a:cubicBezTo>
                  <a:pt x="2882631" y="2259875"/>
                  <a:pt x="2982685" y="2251166"/>
                  <a:pt x="3082834" y="2246812"/>
                </a:cubicBezTo>
                <a:cubicBezTo>
                  <a:pt x="3394070" y="2257187"/>
                  <a:pt x="3456123" y="2270133"/>
                  <a:pt x="3735977" y="2246812"/>
                </a:cubicBezTo>
                <a:cubicBezTo>
                  <a:pt x="3805945" y="2240981"/>
                  <a:pt x="3874787" y="2222119"/>
                  <a:pt x="3944983" y="2220686"/>
                </a:cubicBezTo>
                <a:lnTo>
                  <a:pt x="4585063" y="2207623"/>
                </a:lnTo>
                <a:cubicBezTo>
                  <a:pt x="4593771" y="2194560"/>
                  <a:pt x="4604812" y="2182781"/>
                  <a:pt x="4611188" y="2168435"/>
                </a:cubicBezTo>
                <a:cubicBezTo>
                  <a:pt x="4622373" y="2143270"/>
                  <a:pt x="4622038" y="2112972"/>
                  <a:pt x="4637314" y="2090058"/>
                </a:cubicBezTo>
                <a:lnTo>
                  <a:pt x="4689566" y="2011680"/>
                </a:lnTo>
                <a:cubicBezTo>
                  <a:pt x="4698274" y="1985554"/>
                  <a:pt x="4714316" y="1960807"/>
                  <a:pt x="4715691" y="1933303"/>
                </a:cubicBezTo>
                <a:cubicBezTo>
                  <a:pt x="4730077" y="1645593"/>
                  <a:pt x="4714419" y="1758054"/>
                  <a:pt x="4741817" y="1593669"/>
                </a:cubicBezTo>
                <a:cubicBezTo>
                  <a:pt x="4729837" y="1473873"/>
                  <a:pt x="4733697" y="1483697"/>
                  <a:pt x="4715691" y="1384663"/>
                </a:cubicBezTo>
                <a:cubicBezTo>
                  <a:pt x="4711719" y="1362819"/>
                  <a:pt x="4708470" y="1340769"/>
                  <a:pt x="4702628" y="1319349"/>
                </a:cubicBezTo>
                <a:cubicBezTo>
                  <a:pt x="4695382" y="1292781"/>
                  <a:pt x="4685211" y="1267098"/>
                  <a:pt x="4676503" y="1240972"/>
                </a:cubicBezTo>
                <a:lnTo>
                  <a:pt x="4663440" y="1201783"/>
                </a:lnTo>
                <a:cubicBezTo>
                  <a:pt x="4699190" y="1094535"/>
                  <a:pt x="4645257" y="1264869"/>
                  <a:pt x="4689566" y="1058092"/>
                </a:cubicBezTo>
                <a:cubicBezTo>
                  <a:pt x="4689567" y="1058087"/>
                  <a:pt x="4722222" y="960122"/>
                  <a:pt x="4728754" y="940526"/>
                </a:cubicBezTo>
                <a:cubicBezTo>
                  <a:pt x="4733108" y="927463"/>
                  <a:pt x="4734179" y="912795"/>
                  <a:pt x="4741817" y="901338"/>
                </a:cubicBezTo>
                <a:cubicBezTo>
                  <a:pt x="4775581" y="850692"/>
                  <a:pt x="4762978" y="877043"/>
                  <a:pt x="4781006" y="822960"/>
                </a:cubicBezTo>
                <a:cubicBezTo>
                  <a:pt x="4772645" y="672473"/>
                  <a:pt x="4774706" y="612191"/>
                  <a:pt x="4754880" y="483326"/>
                </a:cubicBezTo>
                <a:cubicBezTo>
                  <a:pt x="4726651" y="299843"/>
                  <a:pt x="4756569" y="503988"/>
                  <a:pt x="4728754" y="378823"/>
                </a:cubicBezTo>
                <a:cubicBezTo>
                  <a:pt x="4723008" y="352968"/>
                  <a:pt x="4719718" y="326624"/>
                  <a:pt x="4715691" y="300446"/>
                </a:cubicBezTo>
                <a:cubicBezTo>
                  <a:pt x="4706845" y="242947"/>
                  <a:pt x="4703361" y="198873"/>
                  <a:pt x="4689566" y="143692"/>
                </a:cubicBezTo>
                <a:cubicBezTo>
                  <a:pt x="4686226" y="130333"/>
                  <a:pt x="4686240" y="114240"/>
                  <a:pt x="4676503" y="104503"/>
                </a:cubicBezTo>
                <a:cubicBezTo>
                  <a:pt x="4654300" y="82300"/>
                  <a:pt x="4598126" y="52252"/>
                  <a:pt x="4598126" y="52252"/>
                </a:cubicBezTo>
                <a:cubicBezTo>
                  <a:pt x="4569585" y="9440"/>
                  <a:pt x="4587700" y="13063"/>
                  <a:pt x="4558937" y="13063"/>
                </a:cubicBezTo>
              </a:path>
            </a:pathLst>
          </a:custGeom>
          <a:solidFill>
            <a:srgbClr val="FFFF00">
              <a:alpha val="23921"/>
            </a:srgbClr>
          </a:solidFill>
          <a:ln w="19050" cap="rnd"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82" name="Google Shape;282;p5"/>
          <p:cNvSpPr/>
          <p:nvPr/>
        </p:nvSpPr>
        <p:spPr>
          <a:xfrm>
            <a:off x="39189" y="131617"/>
            <a:ext cx="7158445" cy="6729899"/>
          </a:xfrm>
          <a:custGeom>
            <a:avLst/>
            <a:gdLst/>
            <a:ahLst/>
            <a:cxnLst/>
            <a:rect l="l" t="t" r="r" b="b"/>
            <a:pathLst>
              <a:path w="7158445" h="6729899" extrusionOk="0">
                <a:moveTo>
                  <a:pt x="143691" y="12074"/>
                </a:moveTo>
                <a:cubicBezTo>
                  <a:pt x="243839" y="-16229"/>
                  <a:pt x="107387" y="10496"/>
                  <a:pt x="744582" y="38200"/>
                </a:cubicBezTo>
                <a:cubicBezTo>
                  <a:pt x="811258" y="41099"/>
                  <a:pt x="839538" y="54818"/>
                  <a:pt x="901337" y="64326"/>
                </a:cubicBezTo>
                <a:cubicBezTo>
                  <a:pt x="936034" y="69664"/>
                  <a:pt x="971006" y="73035"/>
                  <a:pt x="1005840" y="77389"/>
                </a:cubicBezTo>
                <a:cubicBezTo>
                  <a:pt x="1214002" y="129431"/>
                  <a:pt x="848276" y="39473"/>
                  <a:pt x="1136468" y="103514"/>
                </a:cubicBezTo>
                <a:cubicBezTo>
                  <a:pt x="1149910" y="106501"/>
                  <a:pt x="1161949" y="115272"/>
                  <a:pt x="1175657" y="116577"/>
                </a:cubicBezTo>
                <a:cubicBezTo>
                  <a:pt x="1253801" y="124019"/>
                  <a:pt x="1332411" y="125286"/>
                  <a:pt x="1410788" y="129640"/>
                </a:cubicBezTo>
                <a:cubicBezTo>
                  <a:pt x="1568739" y="149384"/>
                  <a:pt x="1481227" y="134188"/>
                  <a:pt x="1672045" y="181892"/>
                </a:cubicBezTo>
                <a:cubicBezTo>
                  <a:pt x="1706879" y="190601"/>
                  <a:pt x="1743035" y="195127"/>
                  <a:pt x="1776548" y="208017"/>
                </a:cubicBezTo>
                <a:cubicBezTo>
                  <a:pt x="1833154" y="229789"/>
                  <a:pt x="1888829" y="254153"/>
                  <a:pt x="1946365" y="273332"/>
                </a:cubicBezTo>
                <a:cubicBezTo>
                  <a:pt x="1967428" y="280353"/>
                  <a:pt x="1990046" y="281402"/>
                  <a:pt x="2011680" y="286394"/>
                </a:cubicBezTo>
                <a:cubicBezTo>
                  <a:pt x="2046667" y="294468"/>
                  <a:pt x="2082119" y="301165"/>
                  <a:pt x="2116182" y="312520"/>
                </a:cubicBezTo>
                <a:cubicBezTo>
                  <a:pt x="2194396" y="338592"/>
                  <a:pt x="2213260" y="358569"/>
                  <a:pt x="2286000" y="390897"/>
                </a:cubicBezTo>
                <a:cubicBezTo>
                  <a:pt x="2310097" y="401607"/>
                  <a:pt x="2353714" y="411091"/>
                  <a:pt x="2377440" y="417023"/>
                </a:cubicBezTo>
                <a:cubicBezTo>
                  <a:pt x="2423888" y="440248"/>
                  <a:pt x="2454257" y="458512"/>
                  <a:pt x="2508068" y="469274"/>
                </a:cubicBezTo>
                <a:cubicBezTo>
                  <a:pt x="2552960" y="478253"/>
                  <a:pt x="2582592" y="483102"/>
                  <a:pt x="2625634" y="495400"/>
                </a:cubicBezTo>
                <a:cubicBezTo>
                  <a:pt x="2651111" y="502679"/>
                  <a:pt x="2691548" y="520067"/>
                  <a:pt x="2717074" y="521526"/>
                </a:cubicBezTo>
                <a:cubicBezTo>
                  <a:pt x="2851907" y="529231"/>
                  <a:pt x="2987039" y="530235"/>
                  <a:pt x="3122022" y="534589"/>
                </a:cubicBezTo>
                <a:cubicBezTo>
                  <a:pt x="3125271" y="535239"/>
                  <a:pt x="3213137" y="550004"/>
                  <a:pt x="3226525" y="560714"/>
                </a:cubicBezTo>
                <a:cubicBezTo>
                  <a:pt x="3240784" y="572121"/>
                  <a:pt x="3273746" y="640416"/>
                  <a:pt x="3278777" y="652154"/>
                </a:cubicBezTo>
                <a:cubicBezTo>
                  <a:pt x="3284201" y="664810"/>
                  <a:pt x="3285153" y="679306"/>
                  <a:pt x="3291840" y="691343"/>
                </a:cubicBezTo>
                <a:cubicBezTo>
                  <a:pt x="3307089" y="718791"/>
                  <a:pt x="3326674" y="743594"/>
                  <a:pt x="3344091" y="769720"/>
                </a:cubicBezTo>
                <a:lnTo>
                  <a:pt x="3396342" y="848097"/>
                </a:lnTo>
                <a:cubicBezTo>
                  <a:pt x="3405051" y="861160"/>
                  <a:pt x="3417503" y="872392"/>
                  <a:pt x="3422468" y="887286"/>
                </a:cubicBezTo>
                <a:cubicBezTo>
                  <a:pt x="3426822" y="900349"/>
                  <a:pt x="3429373" y="914158"/>
                  <a:pt x="3435531" y="926474"/>
                </a:cubicBezTo>
                <a:cubicBezTo>
                  <a:pt x="3486176" y="1027762"/>
                  <a:pt x="3441887" y="906353"/>
                  <a:pt x="3474720" y="1004852"/>
                </a:cubicBezTo>
                <a:cubicBezTo>
                  <a:pt x="3479074" y="1105000"/>
                  <a:pt x="3478707" y="1205466"/>
                  <a:pt x="3487782" y="1305297"/>
                </a:cubicBezTo>
                <a:cubicBezTo>
                  <a:pt x="3504388" y="1487963"/>
                  <a:pt x="3503655" y="1381850"/>
                  <a:pt x="3526971" y="1475114"/>
                </a:cubicBezTo>
                <a:cubicBezTo>
                  <a:pt x="3539450" y="1525028"/>
                  <a:pt x="3562564" y="1679201"/>
                  <a:pt x="3566160" y="1697183"/>
                </a:cubicBezTo>
                <a:cubicBezTo>
                  <a:pt x="3582743" y="1780102"/>
                  <a:pt x="3573837" y="1740957"/>
                  <a:pt x="3592285" y="1814749"/>
                </a:cubicBezTo>
                <a:cubicBezTo>
                  <a:pt x="3596639" y="1862646"/>
                  <a:pt x="3598546" y="1910829"/>
                  <a:pt x="3605348" y="1958440"/>
                </a:cubicBezTo>
                <a:cubicBezTo>
                  <a:pt x="3607295" y="1972071"/>
                  <a:pt x="3615071" y="1984271"/>
                  <a:pt x="3618411" y="1997629"/>
                </a:cubicBezTo>
                <a:cubicBezTo>
                  <a:pt x="3653646" y="2138569"/>
                  <a:pt x="3605448" y="1993504"/>
                  <a:pt x="3657600" y="2115194"/>
                </a:cubicBezTo>
                <a:cubicBezTo>
                  <a:pt x="3663024" y="2127850"/>
                  <a:pt x="3666879" y="2141143"/>
                  <a:pt x="3670662" y="2154383"/>
                </a:cubicBezTo>
                <a:cubicBezTo>
                  <a:pt x="3675594" y="2171645"/>
                  <a:pt x="3676653" y="2190133"/>
                  <a:pt x="3683725" y="2206634"/>
                </a:cubicBezTo>
                <a:cubicBezTo>
                  <a:pt x="3689910" y="2221064"/>
                  <a:pt x="3702830" y="2231781"/>
                  <a:pt x="3709851" y="2245823"/>
                </a:cubicBezTo>
                <a:cubicBezTo>
                  <a:pt x="3763908" y="2353936"/>
                  <a:pt x="3667491" y="2201349"/>
                  <a:pt x="3749040" y="2337263"/>
                </a:cubicBezTo>
                <a:cubicBezTo>
                  <a:pt x="3749045" y="2337271"/>
                  <a:pt x="3814352" y="2435231"/>
                  <a:pt x="3827417" y="2454829"/>
                </a:cubicBezTo>
                <a:cubicBezTo>
                  <a:pt x="3836125" y="2467892"/>
                  <a:pt x="3848577" y="2479123"/>
                  <a:pt x="3853542" y="2494017"/>
                </a:cubicBezTo>
                <a:cubicBezTo>
                  <a:pt x="3890917" y="2606143"/>
                  <a:pt x="3833687" y="2427660"/>
                  <a:pt x="3879668" y="2611583"/>
                </a:cubicBezTo>
                <a:cubicBezTo>
                  <a:pt x="3886347" y="2638300"/>
                  <a:pt x="3897085" y="2663834"/>
                  <a:pt x="3905794" y="2689960"/>
                </a:cubicBezTo>
                <a:cubicBezTo>
                  <a:pt x="3922458" y="2739953"/>
                  <a:pt x="3951986" y="2831094"/>
                  <a:pt x="3971108" y="2859777"/>
                </a:cubicBezTo>
                <a:cubicBezTo>
                  <a:pt x="3979817" y="2872840"/>
                  <a:pt x="3989445" y="2885335"/>
                  <a:pt x="3997234" y="2898966"/>
                </a:cubicBezTo>
                <a:cubicBezTo>
                  <a:pt x="4105966" y="3089244"/>
                  <a:pt x="3963145" y="2843851"/>
                  <a:pt x="4036422" y="2990406"/>
                </a:cubicBezTo>
                <a:cubicBezTo>
                  <a:pt x="4043443" y="3004448"/>
                  <a:pt x="4053839" y="3016531"/>
                  <a:pt x="4062548" y="3029594"/>
                </a:cubicBezTo>
                <a:cubicBezTo>
                  <a:pt x="4072302" y="3058856"/>
                  <a:pt x="4083988" y="3090574"/>
                  <a:pt x="4088674" y="3121034"/>
                </a:cubicBezTo>
                <a:cubicBezTo>
                  <a:pt x="4114354" y="3287955"/>
                  <a:pt x="4088280" y="3184570"/>
                  <a:pt x="4114800" y="3303914"/>
                </a:cubicBezTo>
                <a:cubicBezTo>
                  <a:pt x="4120886" y="3331301"/>
                  <a:pt x="4143130" y="3418256"/>
                  <a:pt x="4153988" y="3434543"/>
                </a:cubicBezTo>
                <a:lnTo>
                  <a:pt x="4310742" y="3669674"/>
                </a:lnTo>
                <a:cubicBezTo>
                  <a:pt x="4375607" y="3766971"/>
                  <a:pt x="4292241" y="3647473"/>
                  <a:pt x="4376057" y="3748052"/>
                </a:cubicBezTo>
                <a:cubicBezTo>
                  <a:pt x="4407644" y="3785956"/>
                  <a:pt x="4413031" y="3833353"/>
                  <a:pt x="4480560" y="3839492"/>
                </a:cubicBezTo>
                <a:cubicBezTo>
                  <a:pt x="4654914" y="3855341"/>
                  <a:pt x="4576640" y="3845752"/>
                  <a:pt x="4715691" y="3865617"/>
                </a:cubicBezTo>
                <a:cubicBezTo>
                  <a:pt x="4741817" y="3874326"/>
                  <a:pt x="4778792" y="3868829"/>
                  <a:pt x="4794068" y="3891743"/>
                </a:cubicBezTo>
                <a:cubicBezTo>
                  <a:pt x="4856567" y="3985491"/>
                  <a:pt x="4824118" y="3947917"/>
                  <a:pt x="4885508" y="4009309"/>
                </a:cubicBezTo>
                <a:cubicBezTo>
                  <a:pt x="4894217" y="4035435"/>
                  <a:pt x="4896358" y="4064772"/>
                  <a:pt x="4911634" y="4087686"/>
                </a:cubicBezTo>
                <a:lnTo>
                  <a:pt x="4963885" y="4166063"/>
                </a:lnTo>
                <a:cubicBezTo>
                  <a:pt x="4972594" y="4179126"/>
                  <a:pt x="4978909" y="4194151"/>
                  <a:pt x="4990011" y="4205252"/>
                </a:cubicBezTo>
                <a:cubicBezTo>
                  <a:pt x="5003074" y="4218315"/>
                  <a:pt x="5017373" y="4230248"/>
                  <a:pt x="5029200" y="4244440"/>
                </a:cubicBezTo>
                <a:cubicBezTo>
                  <a:pt x="5039251" y="4256501"/>
                  <a:pt x="5046200" y="4270854"/>
                  <a:pt x="5055325" y="4283629"/>
                </a:cubicBezTo>
                <a:cubicBezTo>
                  <a:pt x="5067979" y="4301345"/>
                  <a:pt x="5081860" y="4318164"/>
                  <a:pt x="5094514" y="4335880"/>
                </a:cubicBezTo>
                <a:cubicBezTo>
                  <a:pt x="5103639" y="4348655"/>
                  <a:pt x="5110210" y="4363335"/>
                  <a:pt x="5120640" y="4375069"/>
                </a:cubicBezTo>
                <a:cubicBezTo>
                  <a:pt x="5145186" y="4402684"/>
                  <a:pt x="5178522" y="4422704"/>
                  <a:pt x="5199017" y="4453446"/>
                </a:cubicBezTo>
                <a:lnTo>
                  <a:pt x="5251268" y="4531823"/>
                </a:lnTo>
                <a:cubicBezTo>
                  <a:pt x="5259977" y="4566657"/>
                  <a:pt x="5266039" y="4602262"/>
                  <a:pt x="5277394" y="4636326"/>
                </a:cubicBezTo>
                <a:cubicBezTo>
                  <a:pt x="5281748" y="4649389"/>
                  <a:pt x="5286674" y="4662275"/>
                  <a:pt x="5290457" y="4675514"/>
                </a:cubicBezTo>
                <a:cubicBezTo>
                  <a:pt x="5323270" y="4790357"/>
                  <a:pt x="5285257" y="4672975"/>
                  <a:pt x="5316582" y="4766954"/>
                </a:cubicBezTo>
                <a:cubicBezTo>
                  <a:pt x="5319761" y="4792385"/>
                  <a:pt x="5336699" y="4932851"/>
                  <a:pt x="5342708" y="4962897"/>
                </a:cubicBezTo>
                <a:cubicBezTo>
                  <a:pt x="5345408" y="4976399"/>
                  <a:pt x="5352431" y="4988728"/>
                  <a:pt x="5355771" y="5002086"/>
                </a:cubicBezTo>
                <a:cubicBezTo>
                  <a:pt x="5374418" y="5076675"/>
                  <a:pt x="5361781" y="5052596"/>
                  <a:pt x="5381897" y="5119652"/>
                </a:cubicBezTo>
                <a:cubicBezTo>
                  <a:pt x="5400535" y="5181779"/>
                  <a:pt x="5402213" y="5213992"/>
                  <a:pt x="5460274" y="5250280"/>
                </a:cubicBezTo>
                <a:cubicBezTo>
                  <a:pt x="5475498" y="5259795"/>
                  <a:pt x="5495108" y="5258989"/>
                  <a:pt x="5512525" y="5263343"/>
                </a:cubicBezTo>
                <a:cubicBezTo>
                  <a:pt x="5525588" y="5272052"/>
                  <a:pt x="5538939" y="5280344"/>
                  <a:pt x="5551714" y="5289469"/>
                </a:cubicBezTo>
                <a:cubicBezTo>
                  <a:pt x="5579752" y="5309496"/>
                  <a:pt x="5612368" y="5337191"/>
                  <a:pt x="5643154" y="5354783"/>
                </a:cubicBezTo>
                <a:cubicBezTo>
                  <a:pt x="5660061" y="5364444"/>
                  <a:pt x="5678892" y="5370588"/>
                  <a:pt x="5695405" y="5380909"/>
                </a:cubicBezTo>
                <a:cubicBezTo>
                  <a:pt x="5770139" y="5427618"/>
                  <a:pt x="5722387" y="5409389"/>
                  <a:pt x="5786845" y="5446223"/>
                </a:cubicBezTo>
                <a:cubicBezTo>
                  <a:pt x="5803752" y="5455884"/>
                  <a:pt x="5823251" y="5461030"/>
                  <a:pt x="5839097" y="5472349"/>
                </a:cubicBezTo>
                <a:cubicBezTo>
                  <a:pt x="5854129" y="5483086"/>
                  <a:pt x="5863253" y="5500800"/>
                  <a:pt x="5878285" y="5511537"/>
                </a:cubicBezTo>
                <a:cubicBezTo>
                  <a:pt x="5894131" y="5522856"/>
                  <a:pt x="5913630" y="5528002"/>
                  <a:pt x="5930537" y="5537663"/>
                </a:cubicBezTo>
                <a:cubicBezTo>
                  <a:pt x="5944168" y="5545452"/>
                  <a:pt x="5956412" y="5555468"/>
                  <a:pt x="5969725" y="5563789"/>
                </a:cubicBezTo>
                <a:cubicBezTo>
                  <a:pt x="6012577" y="5590571"/>
                  <a:pt x="6098014" y="5641387"/>
                  <a:pt x="6139542" y="5655229"/>
                </a:cubicBezTo>
                <a:cubicBezTo>
                  <a:pt x="6165668" y="5663937"/>
                  <a:pt x="6190549" y="5678313"/>
                  <a:pt x="6217920" y="5681354"/>
                </a:cubicBezTo>
                <a:cubicBezTo>
                  <a:pt x="6357552" y="5696869"/>
                  <a:pt x="6296821" y="5686684"/>
                  <a:pt x="6400800" y="5707480"/>
                </a:cubicBezTo>
                <a:cubicBezTo>
                  <a:pt x="6413863" y="5716189"/>
                  <a:pt x="6425558" y="5727422"/>
                  <a:pt x="6439988" y="5733606"/>
                </a:cubicBezTo>
                <a:cubicBezTo>
                  <a:pt x="6456490" y="5740678"/>
                  <a:pt x="6474919" y="5741945"/>
                  <a:pt x="6492240" y="5746669"/>
                </a:cubicBezTo>
                <a:cubicBezTo>
                  <a:pt x="6522823" y="5755010"/>
                  <a:pt x="6553317" y="5763685"/>
                  <a:pt x="6583680" y="5772794"/>
                </a:cubicBezTo>
                <a:cubicBezTo>
                  <a:pt x="6596869" y="5776751"/>
                  <a:pt x="6610832" y="5779170"/>
                  <a:pt x="6622868" y="5785857"/>
                </a:cubicBezTo>
                <a:cubicBezTo>
                  <a:pt x="6750114" y="5856551"/>
                  <a:pt x="6651382" y="5825643"/>
                  <a:pt x="6753497" y="5851172"/>
                </a:cubicBezTo>
                <a:cubicBezTo>
                  <a:pt x="6840108" y="5908912"/>
                  <a:pt x="6743867" y="5841052"/>
                  <a:pt x="6831874" y="5916486"/>
                </a:cubicBezTo>
                <a:cubicBezTo>
                  <a:pt x="6848404" y="5930654"/>
                  <a:pt x="6868730" y="5940279"/>
                  <a:pt x="6884125" y="5955674"/>
                </a:cubicBezTo>
                <a:cubicBezTo>
                  <a:pt x="6893467" y="5965016"/>
                  <a:pt x="6939552" y="6029810"/>
                  <a:pt x="6949440" y="6047114"/>
                </a:cubicBezTo>
                <a:cubicBezTo>
                  <a:pt x="6959101" y="6064021"/>
                  <a:pt x="6964763" y="6083163"/>
                  <a:pt x="6975565" y="6099366"/>
                </a:cubicBezTo>
                <a:cubicBezTo>
                  <a:pt x="6999718" y="6135596"/>
                  <a:pt x="7023152" y="6173080"/>
                  <a:pt x="7053942" y="6203869"/>
                </a:cubicBezTo>
                <a:cubicBezTo>
                  <a:pt x="7087756" y="6237682"/>
                  <a:pt x="7129757" y="6274558"/>
                  <a:pt x="7145382" y="6321434"/>
                </a:cubicBezTo>
                <a:lnTo>
                  <a:pt x="7158445" y="6360623"/>
                </a:lnTo>
                <a:cubicBezTo>
                  <a:pt x="7154091" y="6408520"/>
                  <a:pt x="7152183" y="6456703"/>
                  <a:pt x="7145382" y="6504314"/>
                </a:cubicBezTo>
                <a:cubicBezTo>
                  <a:pt x="7143435" y="6517945"/>
                  <a:pt x="7140922" y="6532751"/>
                  <a:pt x="7132320" y="6543503"/>
                </a:cubicBezTo>
                <a:cubicBezTo>
                  <a:pt x="7122513" y="6555763"/>
                  <a:pt x="7107173" y="6562608"/>
                  <a:pt x="7093131" y="6569629"/>
                </a:cubicBezTo>
                <a:cubicBezTo>
                  <a:pt x="7022094" y="6605147"/>
                  <a:pt x="6824713" y="6595426"/>
                  <a:pt x="6818811" y="6595754"/>
                </a:cubicBezTo>
                <a:lnTo>
                  <a:pt x="6714308" y="6608817"/>
                </a:lnTo>
                <a:cubicBezTo>
                  <a:pt x="6562762" y="6625656"/>
                  <a:pt x="6627465" y="6607285"/>
                  <a:pt x="6544491" y="6634943"/>
                </a:cubicBezTo>
                <a:cubicBezTo>
                  <a:pt x="6279740" y="6546691"/>
                  <a:pt x="6435530" y="6588859"/>
                  <a:pt x="5852160" y="6621880"/>
                </a:cubicBezTo>
                <a:cubicBezTo>
                  <a:pt x="5824665" y="6623436"/>
                  <a:pt x="5799908" y="6639297"/>
                  <a:pt x="5773782" y="6648006"/>
                </a:cubicBezTo>
                <a:lnTo>
                  <a:pt x="5695405" y="6674132"/>
                </a:lnTo>
                <a:lnTo>
                  <a:pt x="5656217" y="6687194"/>
                </a:lnTo>
                <a:lnTo>
                  <a:pt x="5617028" y="6700257"/>
                </a:lnTo>
                <a:cubicBezTo>
                  <a:pt x="5564777" y="6695903"/>
                  <a:pt x="5512302" y="6693697"/>
                  <a:pt x="5460274" y="6687194"/>
                </a:cubicBezTo>
                <a:cubicBezTo>
                  <a:pt x="5442459" y="6684967"/>
                  <a:pt x="5425548" y="6678027"/>
                  <a:pt x="5408022" y="6674132"/>
                </a:cubicBezTo>
                <a:cubicBezTo>
                  <a:pt x="5347421" y="6660665"/>
                  <a:pt x="5346202" y="6663933"/>
                  <a:pt x="5290457" y="6648006"/>
                </a:cubicBezTo>
                <a:cubicBezTo>
                  <a:pt x="5232360" y="6631407"/>
                  <a:pt x="5267073" y="6635491"/>
                  <a:pt x="5199017" y="6621880"/>
                </a:cubicBezTo>
                <a:cubicBezTo>
                  <a:pt x="5173045" y="6616686"/>
                  <a:pt x="5146766" y="6613171"/>
                  <a:pt x="5120640" y="6608817"/>
                </a:cubicBezTo>
                <a:cubicBezTo>
                  <a:pt x="5024846" y="6613171"/>
                  <a:pt x="4929100" y="6624972"/>
                  <a:pt x="4833257" y="6621880"/>
                </a:cubicBezTo>
                <a:cubicBezTo>
                  <a:pt x="4793133" y="6620586"/>
                  <a:pt x="4755747" y="6598424"/>
                  <a:pt x="4715691" y="6595754"/>
                </a:cubicBezTo>
                <a:cubicBezTo>
                  <a:pt x="4608651" y="6588618"/>
                  <a:pt x="4670434" y="6618086"/>
                  <a:pt x="4585062" y="6621880"/>
                </a:cubicBezTo>
                <a:cubicBezTo>
                  <a:pt x="4406659" y="6629809"/>
                  <a:pt x="4228011" y="6630589"/>
                  <a:pt x="4049485" y="6634943"/>
                </a:cubicBezTo>
                <a:cubicBezTo>
                  <a:pt x="4036422" y="6630589"/>
                  <a:pt x="4022953" y="6627304"/>
                  <a:pt x="4010297" y="6621880"/>
                </a:cubicBezTo>
                <a:cubicBezTo>
                  <a:pt x="3992398" y="6614209"/>
                  <a:pt x="3977511" y="6596266"/>
                  <a:pt x="3958045" y="6595754"/>
                </a:cubicBezTo>
                <a:lnTo>
                  <a:pt x="3513908" y="6608817"/>
                </a:lnTo>
                <a:cubicBezTo>
                  <a:pt x="3487782" y="6617526"/>
                  <a:pt x="3458445" y="6619667"/>
                  <a:pt x="3435531" y="6634943"/>
                </a:cubicBezTo>
                <a:cubicBezTo>
                  <a:pt x="3384885" y="6668707"/>
                  <a:pt x="3411236" y="6656104"/>
                  <a:pt x="3357154" y="6674132"/>
                </a:cubicBezTo>
                <a:cubicBezTo>
                  <a:pt x="3344091" y="6669778"/>
                  <a:pt x="3331735" y="6661069"/>
                  <a:pt x="3317965" y="6661069"/>
                </a:cubicBezTo>
                <a:cubicBezTo>
                  <a:pt x="3261192" y="6661069"/>
                  <a:pt x="3204532" y="6667499"/>
                  <a:pt x="3148148" y="6674132"/>
                </a:cubicBezTo>
                <a:cubicBezTo>
                  <a:pt x="3108977" y="6678740"/>
                  <a:pt x="3051883" y="6704729"/>
                  <a:pt x="3017520" y="6713320"/>
                </a:cubicBezTo>
                <a:lnTo>
                  <a:pt x="2965268" y="6726383"/>
                </a:lnTo>
                <a:cubicBezTo>
                  <a:pt x="2867384" y="6693754"/>
                  <a:pt x="2973896" y="6725829"/>
                  <a:pt x="2769325" y="6700257"/>
                </a:cubicBezTo>
                <a:cubicBezTo>
                  <a:pt x="2751511" y="6698030"/>
                  <a:pt x="2734491" y="6691548"/>
                  <a:pt x="2717074" y="6687194"/>
                </a:cubicBezTo>
                <a:lnTo>
                  <a:pt x="2495005" y="6700257"/>
                </a:lnTo>
                <a:cubicBezTo>
                  <a:pt x="2451365" y="6703490"/>
                  <a:pt x="2407986" y="6709686"/>
                  <a:pt x="2364377" y="6713320"/>
                </a:cubicBezTo>
                <a:cubicBezTo>
                  <a:pt x="2303473" y="6718395"/>
                  <a:pt x="2242457" y="6722029"/>
                  <a:pt x="2181497" y="6726383"/>
                </a:cubicBezTo>
                <a:cubicBezTo>
                  <a:pt x="2068285" y="6722029"/>
                  <a:pt x="1955157" y="6713320"/>
                  <a:pt x="1841862" y="6713320"/>
                </a:cubicBezTo>
                <a:cubicBezTo>
                  <a:pt x="1676342" y="6713320"/>
                  <a:pt x="1510506" y="6739078"/>
                  <a:pt x="1345474" y="6726383"/>
                </a:cubicBezTo>
                <a:cubicBezTo>
                  <a:pt x="1327574" y="6725006"/>
                  <a:pt x="1336765" y="6691549"/>
                  <a:pt x="1332411" y="6674132"/>
                </a:cubicBezTo>
                <a:cubicBezTo>
                  <a:pt x="1197428" y="6678486"/>
                  <a:pt x="1062295" y="6679489"/>
                  <a:pt x="927462" y="6687194"/>
                </a:cubicBezTo>
                <a:cubicBezTo>
                  <a:pt x="798327" y="6694573"/>
                  <a:pt x="961260" y="6717467"/>
                  <a:pt x="809897" y="6687194"/>
                </a:cubicBezTo>
                <a:cubicBezTo>
                  <a:pt x="746065" y="6623364"/>
                  <a:pt x="790431" y="6675990"/>
                  <a:pt x="744582" y="6595754"/>
                </a:cubicBezTo>
                <a:cubicBezTo>
                  <a:pt x="736793" y="6582123"/>
                  <a:pt x="725478" y="6570608"/>
                  <a:pt x="718457" y="6556566"/>
                </a:cubicBezTo>
                <a:cubicBezTo>
                  <a:pt x="702602" y="6524856"/>
                  <a:pt x="701275" y="6484856"/>
                  <a:pt x="692331" y="6452063"/>
                </a:cubicBezTo>
                <a:cubicBezTo>
                  <a:pt x="685085" y="6425494"/>
                  <a:pt x="674914" y="6399812"/>
                  <a:pt x="666205" y="6373686"/>
                </a:cubicBezTo>
                <a:lnTo>
                  <a:pt x="653142" y="6334497"/>
                </a:lnTo>
                <a:cubicBezTo>
                  <a:pt x="648788" y="6273537"/>
                  <a:pt x="650701" y="6211802"/>
                  <a:pt x="640080" y="6151617"/>
                </a:cubicBezTo>
                <a:cubicBezTo>
                  <a:pt x="635724" y="6126931"/>
                  <a:pt x="587380" y="6088378"/>
                  <a:pt x="574765" y="6073240"/>
                </a:cubicBezTo>
                <a:cubicBezTo>
                  <a:pt x="564715" y="6061179"/>
                  <a:pt x="558060" y="6046611"/>
                  <a:pt x="548640" y="6034052"/>
                </a:cubicBezTo>
                <a:cubicBezTo>
                  <a:pt x="531911" y="6011747"/>
                  <a:pt x="512377" y="5991578"/>
                  <a:pt x="496388" y="5968737"/>
                </a:cubicBezTo>
                <a:cubicBezTo>
                  <a:pt x="481828" y="5947937"/>
                  <a:pt x="470656" y="5924953"/>
                  <a:pt x="457200" y="5903423"/>
                </a:cubicBezTo>
                <a:cubicBezTo>
                  <a:pt x="448879" y="5890110"/>
                  <a:pt x="439783" y="5877297"/>
                  <a:pt x="431074" y="5864234"/>
                </a:cubicBezTo>
                <a:cubicBezTo>
                  <a:pt x="411331" y="5785265"/>
                  <a:pt x="423689" y="5829016"/>
                  <a:pt x="391885" y="5733606"/>
                </a:cubicBezTo>
                <a:lnTo>
                  <a:pt x="378822" y="5694417"/>
                </a:lnTo>
                <a:cubicBezTo>
                  <a:pt x="374468" y="5681354"/>
                  <a:pt x="373398" y="5666686"/>
                  <a:pt x="365760" y="5655229"/>
                </a:cubicBezTo>
                <a:cubicBezTo>
                  <a:pt x="319495" y="5585832"/>
                  <a:pt x="356117" y="5646594"/>
                  <a:pt x="313508" y="5550726"/>
                </a:cubicBezTo>
                <a:cubicBezTo>
                  <a:pt x="276509" y="5467478"/>
                  <a:pt x="291500" y="5525948"/>
                  <a:pt x="261257" y="5420097"/>
                </a:cubicBezTo>
                <a:cubicBezTo>
                  <a:pt x="251393" y="5385572"/>
                  <a:pt x="246486" y="5349658"/>
                  <a:pt x="235131" y="5315594"/>
                </a:cubicBezTo>
                <a:lnTo>
                  <a:pt x="209005" y="5237217"/>
                </a:lnTo>
                <a:cubicBezTo>
                  <a:pt x="204651" y="5202383"/>
                  <a:pt x="201713" y="5167342"/>
                  <a:pt x="195942" y="5132714"/>
                </a:cubicBezTo>
                <a:cubicBezTo>
                  <a:pt x="188642" y="5088913"/>
                  <a:pt x="180587" y="5045165"/>
                  <a:pt x="169817" y="5002086"/>
                </a:cubicBezTo>
                <a:cubicBezTo>
                  <a:pt x="165463" y="4984669"/>
                  <a:pt x="159706" y="4967543"/>
                  <a:pt x="156754" y="4949834"/>
                </a:cubicBezTo>
                <a:cubicBezTo>
                  <a:pt x="150983" y="4915207"/>
                  <a:pt x="148045" y="4880166"/>
                  <a:pt x="143691" y="4845332"/>
                </a:cubicBezTo>
                <a:cubicBezTo>
                  <a:pt x="162662" y="4532321"/>
                  <a:pt x="117751" y="4524873"/>
                  <a:pt x="195942" y="4348943"/>
                </a:cubicBezTo>
                <a:cubicBezTo>
                  <a:pt x="203851" y="4331148"/>
                  <a:pt x="212407" y="4313599"/>
                  <a:pt x="222068" y="4296692"/>
                </a:cubicBezTo>
                <a:cubicBezTo>
                  <a:pt x="242569" y="4260815"/>
                  <a:pt x="298561" y="4188463"/>
                  <a:pt x="326571" y="4179126"/>
                </a:cubicBezTo>
                <a:cubicBezTo>
                  <a:pt x="339634" y="4174772"/>
                  <a:pt x="353104" y="4171487"/>
                  <a:pt x="365760" y="4166063"/>
                </a:cubicBezTo>
                <a:cubicBezTo>
                  <a:pt x="383658" y="4158392"/>
                  <a:pt x="399931" y="4147169"/>
                  <a:pt x="418011" y="4139937"/>
                </a:cubicBezTo>
                <a:cubicBezTo>
                  <a:pt x="443580" y="4129709"/>
                  <a:pt x="496388" y="4113812"/>
                  <a:pt x="496388" y="4113812"/>
                </a:cubicBezTo>
                <a:cubicBezTo>
                  <a:pt x="522514" y="4096395"/>
                  <a:pt x="564836" y="4091348"/>
                  <a:pt x="574765" y="4061560"/>
                </a:cubicBezTo>
                <a:lnTo>
                  <a:pt x="600891" y="3983183"/>
                </a:lnTo>
                <a:cubicBezTo>
                  <a:pt x="605245" y="3970120"/>
                  <a:pt x="607796" y="3956310"/>
                  <a:pt x="613954" y="3943994"/>
                </a:cubicBezTo>
                <a:lnTo>
                  <a:pt x="640080" y="3891743"/>
                </a:lnTo>
                <a:cubicBezTo>
                  <a:pt x="644434" y="3874326"/>
                  <a:pt x="653142" y="3857445"/>
                  <a:pt x="653142" y="3839492"/>
                </a:cubicBezTo>
                <a:cubicBezTo>
                  <a:pt x="653142" y="3791397"/>
                  <a:pt x="646436" y="3743473"/>
                  <a:pt x="640080" y="3695800"/>
                </a:cubicBezTo>
                <a:cubicBezTo>
                  <a:pt x="634976" y="3657520"/>
                  <a:pt x="624028" y="3639620"/>
                  <a:pt x="613954" y="3604360"/>
                </a:cubicBezTo>
                <a:cubicBezTo>
                  <a:pt x="609022" y="3587098"/>
                  <a:pt x="605245" y="3569526"/>
                  <a:pt x="600891" y="3552109"/>
                </a:cubicBezTo>
                <a:cubicBezTo>
                  <a:pt x="594960" y="3504664"/>
                  <a:pt x="566884" y="3275090"/>
                  <a:pt x="561702" y="3264726"/>
                </a:cubicBezTo>
                <a:lnTo>
                  <a:pt x="535577" y="3212474"/>
                </a:lnTo>
                <a:cubicBezTo>
                  <a:pt x="524637" y="3135897"/>
                  <a:pt x="521584" y="3092119"/>
                  <a:pt x="496388" y="3016532"/>
                </a:cubicBezTo>
                <a:cubicBezTo>
                  <a:pt x="487679" y="2990406"/>
                  <a:pt x="494894" y="2950470"/>
                  <a:pt x="470262" y="2938154"/>
                </a:cubicBezTo>
                <a:cubicBezTo>
                  <a:pt x="428869" y="2917458"/>
                  <a:pt x="399677" y="2906757"/>
                  <a:pt x="365760" y="2872840"/>
                </a:cubicBezTo>
                <a:cubicBezTo>
                  <a:pt x="278677" y="2785757"/>
                  <a:pt x="404946" y="2877193"/>
                  <a:pt x="300445" y="2807526"/>
                </a:cubicBezTo>
                <a:lnTo>
                  <a:pt x="222068" y="2689960"/>
                </a:lnTo>
                <a:cubicBezTo>
                  <a:pt x="213359" y="2676897"/>
                  <a:pt x="209005" y="2659481"/>
                  <a:pt x="195942" y="2650772"/>
                </a:cubicBezTo>
                <a:lnTo>
                  <a:pt x="156754" y="2624646"/>
                </a:lnTo>
                <a:lnTo>
                  <a:pt x="104502" y="2546269"/>
                </a:lnTo>
                <a:cubicBezTo>
                  <a:pt x="95793" y="2533206"/>
                  <a:pt x="83342" y="2521974"/>
                  <a:pt x="78377" y="2507080"/>
                </a:cubicBezTo>
                <a:lnTo>
                  <a:pt x="52251" y="2428703"/>
                </a:lnTo>
                <a:lnTo>
                  <a:pt x="39188" y="2389514"/>
                </a:lnTo>
                <a:cubicBezTo>
                  <a:pt x="34834" y="2276303"/>
                  <a:pt x="33419" y="2162940"/>
                  <a:pt x="26125" y="2049880"/>
                </a:cubicBezTo>
                <a:cubicBezTo>
                  <a:pt x="24696" y="2027724"/>
                  <a:pt x="16438" y="2006510"/>
                  <a:pt x="13062" y="1984566"/>
                </a:cubicBezTo>
                <a:cubicBezTo>
                  <a:pt x="7724" y="1949869"/>
                  <a:pt x="4354" y="1914897"/>
                  <a:pt x="0" y="1880063"/>
                </a:cubicBezTo>
                <a:cubicBezTo>
                  <a:pt x="4354" y="1727663"/>
                  <a:pt x="6844" y="1575198"/>
                  <a:pt x="13062" y="1422863"/>
                </a:cubicBezTo>
                <a:cubicBezTo>
                  <a:pt x="15554" y="1361799"/>
                  <a:pt x="22190" y="1300972"/>
                  <a:pt x="26125" y="1239983"/>
                </a:cubicBezTo>
                <a:cubicBezTo>
                  <a:pt x="30899" y="1165986"/>
                  <a:pt x="36035" y="1091998"/>
                  <a:pt x="39188" y="1017914"/>
                </a:cubicBezTo>
                <a:cubicBezTo>
                  <a:pt x="44745" y="887331"/>
                  <a:pt x="45196" y="756539"/>
                  <a:pt x="52251" y="626029"/>
                </a:cubicBezTo>
                <a:cubicBezTo>
                  <a:pt x="55583" y="564392"/>
                  <a:pt x="82367" y="458400"/>
                  <a:pt x="91440" y="403960"/>
                </a:cubicBezTo>
                <a:cubicBezTo>
                  <a:pt x="95794" y="377834"/>
                  <a:pt x="98078" y="351278"/>
                  <a:pt x="104502" y="325583"/>
                </a:cubicBezTo>
                <a:cubicBezTo>
                  <a:pt x="111181" y="298866"/>
                  <a:pt x="121919" y="273332"/>
                  <a:pt x="130628" y="247206"/>
                </a:cubicBezTo>
                <a:lnTo>
                  <a:pt x="143691" y="208017"/>
                </a:lnTo>
                <a:cubicBezTo>
                  <a:pt x="124650" y="112815"/>
                  <a:pt x="43543" y="40377"/>
                  <a:pt x="143691" y="12074"/>
                </a:cubicBezTo>
                <a:close/>
              </a:path>
            </a:pathLst>
          </a:custGeom>
          <a:solidFill>
            <a:srgbClr val="FF0000">
              <a:alpha val="27843"/>
            </a:srgb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83" name="Google Shape;283;p5"/>
          <p:cNvSpPr/>
          <p:nvPr/>
        </p:nvSpPr>
        <p:spPr>
          <a:xfrm>
            <a:off x="3655411" y="26126"/>
            <a:ext cx="8088098" cy="4088674"/>
          </a:xfrm>
          <a:custGeom>
            <a:avLst/>
            <a:gdLst/>
            <a:ahLst/>
            <a:cxnLst/>
            <a:rect l="l" t="t" r="r" b="b"/>
            <a:pathLst>
              <a:path w="8088098" h="4088674" extrusionOk="0">
                <a:moveTo>
                  <a:pt x="93629" y="91440"/>
                </a:moveTo>
                <a:cubicBezTo>
                  <a:pt x="58795" y="128451"/>
                  <a:pt x="78559" y="239799"/>
                  <a:pt x="67503" y="313508"/>
                </a:cubicBezTo>
                <a:cubicBezTo>
                  <a:pt x="65460" y="327125"/>
                  <a:pt x="58223" y="339457"/>
                  <a:pt x="54440" y="352697"/>
                </a:cubicBezTo>
                <a:cubicBezTo>
                  <a:pt x="49508" y="369959"/>
                  <a:pt x="45272" y="387423"/>
                  <a:pt x="41378" y="404948"/>
                </a:cubicBezTo>
                <a:cubicBezTo>
                  <a:pt x="8222" y="554156"/>
                  <a:pt x="47100" y="395123"/>
                  <a:pt x="15252" y="522514"/>
                </a:cubicBezTo>
                <a:cubicBezTo>
                  <a:pt x="-1526" y="656737"/>
                  <a:pt x="-8359" y="657688"/>
                  <a:pt x="15252" y="822960"/>
                </a:cubicBezTo>
                <a:cubicBezTo>
                  <a:pt x="19147" y="850222"/>
                  <a:pt x="32670" y="875211"/>
                  <a:pt x="41378" y="901337"/>
                </a:cubicBezTo>
                <a:lnTo>
                  <a:pt x="54440" y="940525"/>
                </a:lnTo>
                <a:cubicBezTo>
                  <a:pt x="58794" y="953588"/>
                  <a:pt x="59865" y="968257"/>
                  <a:pt x="67503" y="979714"/>
                </a:cubicBezTo>
                <a:cubicBezTo>
                  <a:pt x="76212" y="992777"/>
                  <a:pt x="87253" y="1004556"/>
                  <a:pt x="93629" y="1018903"/>
                </a:cubicBezTo>
                <a:cubicBezTo>
                  <a:pt x="115049" y="1067097"/>
                  <a:pt x="134017" y="1154331"/>
                  <a:pt x="145880" y="1201783"/>
                </a:cubicBezTo>
                <a:lnTo>
                  <a:pt x="158943" y="1254034"/>
                </a:lnTo>
                <a:lnTo>
                  <a:pt x="172006" y="1306285"/>
                </a:lnTo>
                <a:cubicBezTo>
                  <a:pt x="176360" y="1345474"/>
                  <a:pt x="178587" y="1384958"/>
                  <a:pt x="185069" y="1423851"/>
                </a:cubicBezTo>
                <a:cubicBezTo>
                  <a:pt x="187333" y="1437433"/>
                  <a:pt x="194349" y="1449800"/>
                  <a:pt x="198132" y="1463040"/>
                </a:cubicBezTo>
                <a:cubicBezTo>
                  <a:pt x="203064" y="1480302"/>
                  <a:pt x="206036" y="1498095"/>
                  <a:pt x="211195" y="1515291"/>
                </a:cubicBezTo>
                <a:cubicBezTo>
                  <a:pt x="219108" y="1541668"/>
                  <a:pt x="228612" y="1567542"/>
                  <a:pt x="237320" y="1593668"/>
                </a:cubicBezTo>
                <a:cubicBezTo>
                  <a:pt x="241674" y="1606731"/>
                  <a:pt x="247683" y="1619355"/>
                  <a:pt x="250383" y="1632857"/>
                </a:cubicBezTo>
                <a:lnTo>
                  <a:pt x="263446" y="1698171"/>
                </a:lnTo>
                <a:cubicBezTo>
                  <a:pt x="272576" y="1807734"/>
                  <a:pt x="270987" y="1840378"/>
                  <a:pt x="289572" y="1933303"/>
                </a:cubicBezTo>
                <a:cubicBezTo>
                  <a:pt x="299442" y="1982653"/>
                  <a:pt x="312101" y="2013954"/>
                  <a:pt x="328760" y="2063931"/>
                </a:cubicBezTo>
                <a:lnTo>
                  <a:pt x="367949" y="2181497"/>
                </a:lnTo>
                <a:lnTo>
                  <a:pt x="381012" y="2220685"/>
                </a:lnTo>
                <a:cubicBezTo>
                  <a:pt x="385366" y="2251165"/>
                  <a:pt x="386608" y="2282255"/>
                  <a:pt x="394075" y="2312125"/>
                </a:cubicBezTo>
                <a:cubicBezTo>
                  <a:pt x="404094" y="2352200"/>
                  <a:pt x="420200" y="2390502"/>
                  <a:pt x="433263" y="2429691"/>
                </a:cubicBezTo>
                <a:cubicBezTo>
                  <a:pt x="437617" y="2442754"/>
                  <a:pt x="442986" y="2455522"/>
                  <a:pt x="446326" y="2468880"/>
                </a:cubicBezTo>
                <a:cubicBezTo>
                  <a:pt x="466069" y="2547849"/>
                  <a:pt x="453711" y="2504098"/>
                  <a:pt x="485515" y="2599508"/>
                </a:cubicBezTo>
                <a:cubicBezTo>
                  <a:pt x="489869" y="2612571"/>
                  <a:pt x="492420" y="2626381"/>
                  <a:pt x="498578" y="2638697"/>
                </a:cubicBezTo>
                <a:cubicBezTo>
                  <a:pt x="577512" y="2796568"/>
                  <a:pt x="476985" y="2600912"/>
                  <a:pt x="550829" y="2730137"/>
                </a:cubicBezTo>
                <a:cubicBezTo>
                  <a:pt x="560490" y="2747044"/>
                  <a:pt x="567294" y="2765481"/>
                  <a:pt x="576955" y="2782388"/>
                </a:cubicBezTo>
                <a:cubicBezTo>
                  <a:pt x="584744" y="2796019"/>
                  <a:pt x="596059" y="2807535"/>
                  <a:pt x="603080" y="2821577"/>
                </a:cubicBezTo>
                <a:cubicBezTo>
                  <a:pt x="609238" y="2833893"/>
                  <a:pt x="609456" y="2848728"/>
                  <a:pt x="616143" y="2860765"/>
                </a:cubicBezTo>
                <a:cubicBezTo>
                  <a:pt x="631392" y="2888213"/>
                  <a:pt x="650978" y="2913017"/>
                  <a:pt x="668395" y="2939143"/>
                </a:cubicBezTo>
                <a:cubicBezTo>
                  <a:pt x="677103" y="2952206"/>
                  <a:pt x="679626" y="2973366"/>
                  <a:pt x="694520" y="2978331"/>
                </a:cubicBezTo>
                <a:cubicBezTo>
                  <a:pt x="707583" y="2982685"/>
                  <a:pt x="720207" y="2988694"/>
                  <a:pt x="733709" y="2991394"/>
                </a:cubicBezTo>
                <a:cubicBezTo>
                  <a:pt x="803809" y="3005414"/>
                  <a:pt x="826195" y="2999993"/>
                  <a:pt x="890463" y="3017520"/>
                </a:cubicBezTo>
                <a:cubicBezTo>
                  <a:pt x="917031" y="3024766"/>
                  <a:pt x="942123" y="3036966"/>
                  <a:pt x="968840" y="3043645"/>
                </a:cubicBezTo>
                <a:lnTo>
                  <a:pt x="1021092" y="3056708"/>
                </a:lnTo>
                <a:cubicBezTo>
                  <a:pt x="1166974" y="3153965"/>
                  <a:pt x="1031986" y="3073890"/>
                  <a:pt x="1439103" y="3095897"/>
                </a:cubicBezTo>
                <a:cubicBezTo>
                  <a:pt x="1474157" y="3097792"/>
                  <a:pt x="1508978" y="3103189"/>
                  <a:pt x="1543606" y="3108960"/>
                </a:cubicBezTo>
                <a:cubicBezTo>
                  <a:pt x="1587407" y="3116260"/>
                  <a:pt x="1629841" y="3134098"/>
                  <a:pt x="1674235" y="3135085"/>
                </a:cubicBezTo>
                <a:lnTo>
                  <a:pt x="2262063" y="3148148"/>
                </a:lnTo>
                <a:lnTo>
                  <a:pt x="3581412" y="3161211"/>
                </a:lnTo>
                <a:cubicBezTo>
                  <a:pt x="3594475" y="3165565"/>
                  <a:pt x="3607316" y="3170651"/>
                  <a:pt x="3620600" y="3174274"/>
                </a:cubicBezTo>
                <a:cubicBezTo>
                  <a:pt x="3655241" y="3183722"/>
                  <a:pt x="3691039" y="3189046"/>
                  <a:pt x="3725103" y="3200400"/>
                </a:cubicBezTo>
                <a:lnTo>
                  <a:pt x="3803480" y="3226525"/>
                </a:lnTo>
                <a:cubicBezTo>
                  <a:pt x="3816543" y="3230879"/>
                  <a:pt x="3831212" y="3231950"/>
                  <a:pt x="3842669" y="3239588"/>
                </a:cubicBezTo>
                <a:cubicBezTo>
                  <a:pt x="3912600" y="3286209"/>
                  <a:pt x="3870757" y="3254613"/>
                  <a:pt x="3960235" y="3344091"/>
                </a:cubicBezTo>
                <a:lnTo>
                  <a:pt x="3960235" y="3344091"/>
                </a:lnTo>
                <a:cubicBezTo>
                  <a:pt x="3977652" y="3357154"/>
                  <a:pt x="3997091" y="3367885"/>
                  <a:pt x="4012486" y="3383280"/>
                </a:cubicBezTo>
                <a:cubicBezTo>
                  <a:pt x="4023587" y="3394381"/>
                  <a:pt x="4028561" y="3410407"/>
                  <a:pt x="4038612" y="3422468"/>
                </a:cubicBezTo>
                <a:cubicBezTo>
                  <a:pt x="4050439" y="3436660"/>
                  <a:pt x="4065778" y="3447631"/>
                  <a:pt x="4077800" y="3461657"/>
                </a:cubicBezTo>
                <a:cubicBezTo>
                  <a:pt x="4178338" y="3578951"/>
                  <a:pt x="4058943" y="3455862"/>
                  <a:pt x="4156178" y="3553097"/>
                </a:cubicBezTo>
                <a:cubicBezTo>
                  <a:pt x="4181558" y="3629240"/>
                  <a:pt x="4153731" y="3565230"/>
                  <a:pt x="4234555" y="3657600"/>
                </a:cubicBezTo>
                <a:cubicBezTo>
                  <a:pt x="4244893" y="3669415"/>
                  <a:pt x="4249579" y="3685687"/>
                  <a:pt x="4260680" y="3696788"/>
                </a:cubicBezTo>
                <a:cubicBezTo>
                  <a:pt x="4271781" y="3707889"/>
                  <a:pt x="4288135" y="3712484"/>
                  <a:pt x="4299869" y="3722914"/>
                </a:cubicBezTo>
                <a:cubicBezTo>
                  <a:pt x="4327484" y="3747460"/>
                  <a:pt x="4352120" y="3775165"/>
                  <a:pt x="4378246" y="3801291"/>
                </a:cubicBezTo>
                <a:cubicBezTo>
                  <a:pt x="4391309" y="3814354"/>
                  <a:pt x="4402064" y="3830233"/>
                  <a:pt x="4417435" y="3840480"/>
                </a:cubicBezTo>
                <a:cubicBezTo>
                  <a:pt x="4461201" y="3869657"/>
                  <a:pt x="4531853" y="3915711"/>
                  <a:pt x="4561126" y="3944983"/>
                </a:cubicBezTo>
                <a:cubicBezTo>
                  <a:pt x="4574189" y="3958046"/>
                  <a:pt x="4583792" y="3975909"/>
                  <a:pt x="4600315" y="3984171"/>
                </a:cubicBezTo>
                <a:cubicBezTo>
                  <a:pt x="4620174" y="3994100"/>
                  <a:pt x="4643442" y="3996397"/>
                  <a:pt x="4665629" y="3997234"/>
                </a:cubicBezTo>
                <a:cubicBezTo>
                  <a:pt x="4874531" y="4005117"/>
                  <a:pt x="5083640" y="4005943"/>
                  <a:pt x="5292646" y="4010297"/>
                </a:cubicBezTo>
                <a:cubicBezTo>
                  <a:pt x="5314417" y="4014651"/>
                  <a:pt x="5336016" y="4019984"/>
                  <a:pt x="5357960" y="4023360"/>
                </a:cubicBezTo>
                <a:cubicBezTo>
                  <a:pt x="5392657" y="4028698"/>
                  <a:pt x="5428137" y="4029067"/>
                  <a:pt x="5462463" y="4036423"/>
                </a:cubicBezTo>
                <a:cubicBezTo>
                  <a:pt x="5489391" y="4042193"/>
                  <a:pt x="5513304" y="4062155"/>
                  <a:pt x="5540840" y="4062548"/>
                </a:cubicBezTo>
                <a:lnTo>
                  <a:pt x="6455240" y="4075611"/>
                </a:lnTo>
                <a:cubicBezTo>
                  <a:pt x="6472657" y="4079965"/>
                  <a:pt x="6489539" y="4088674"/>
                  <a:pt x="6507492" y="4088674"/>
                </a:cubicBezTo>
                <a:cubicBezTo>
                  <a:pt x="6538281" y="4088674"/>
                  <a:pt x="6568353" y="4079209"/>
                  <a:pt x="6598932" y="4075611"/>
                </a:cubicBezTo>
                <a:cubicBezTo>
                  <a:pt x="6642392" y="4070498"/>
                  <a:pt x="6685829" y="4064138"/>
                  <a:pt x="6729560" y="4062548"/>
                </a:cubicBezTo>
                <a:cubicBezTo>
                  <a:pt x="6925422" y="4055426"/>
                  <a:pt x="7121446" y="4053839"/>
                  <a:pt x="7317389" y="4049485"/>
                </a:cubicBezTo>
                <a:cubicBezTo>
                  <a:pt x="7378349" y="4045131"/>
                  <a:pt x="7439489" y="4042821"/>
                  <a:pt x="7500269" y="4036423"/>
                </a:cubicBezTo>
                <a:cubicBezTo>
                  <a:pt x="7522350" y="4034099"/>
                  <a:pt x="7543421" y="4024703"/>
                  <a:pt x="7565583" y="4023360"/>
                </a:cubicBezTo>
                <a:cubicBezTo>
                  <a:pt x="7687357" y="4015980"/>
                  <a:pt x="7809423" y="4014651"/>
                  <a:pt x="7931343" y="4010297"/>
                </a:cubicBezTo>
                <a:cubicBezTo>
                  <a:pt x="7944406" y="4001588"/>
                  <a:pt x="7962211" y="3997484"/>
                  <a:pt x="7970532" y="3984171"/>
                </a:cubicBezTo>
                <a:cubicBezTo>
                  <a:pt x="7985128" y="3960818"/>
                  <a:pt x="7996658" y="3905794"/>
                  <a:pt x="7996658" y="3905794"/>
                </a:cubicBezTo>
                <a:cubicBezTo>
                  <a:pt x="7992304" y="3827417"/>
                  <a:pt x="7987159" y="3749080"/>
                  <a:pt x="7983595" y="3670663"/>
                </a:cubicBezTo>
                <a:cubicBezTo>
                  <a:pt x="7978450" y="3557484"/>
                  <a:pt x="7978068" y="3444072"/>
                  <a:pt x="7970532" y="3331028"/>
                </a:cubicBezTo>
                <a:cubicBezTo>
                  <a:pt x="7969338" y="3313115"/>
                  <a:pt x="7961364" y="3296303"/>
                  <a:pt x="7957469" y="3278777"/>
                </a:cubicBezTo>
                <a:cubicBezTo>
                  <a:pt x="7952653" y="3257103"/>
                  <a:pt x="7948760" y="3235234"/>
                  <a:pt x="7944406" y="3213463"/>
                </a:cubicBezTo>
                <a:cubicBezTo>
                  <a:pt x="7940052" y="3021874"/>
                  <a:pt x="7938853" y="2830188"/>
                  <a:pt x="7931343" y="2638697"/>
                </a:cubicBezTo>
                <a:cubicBezTo>
                  <a:pt x="7930481" y="2616726"/>
                  <a:pt x="7909623" y="2495313"/>
                  <a:pt x="7905218" y="2468880"/>
                </a:cubicBezTo>
                <a:cubicBezTo>
                  <a:pt x="7900864" y="2286000"/>
                  <a:pt x="7899615" y="2103020"/>
                  <a:pt x="7892155" y="1920240"/>
                </a:cubicBezTo>
                <a:cubicBezTo>
                  <a:pt x="7890899" y="1889476"/>
                  <a:pt x="7882492" y="1859401"/>
                  <a:pt x="7879092" y="1828800"/>
                </a:cubicBezTo>
                <a:cubicBezTo>
                  <a:pt x="7873781" y="1780999"/>
                  <a:pt x="7870383" y="1733005"/>
                  <a:pt x="7866029" y="1685108"/>
                </a:cubicBezTo>
                <a:cubicBezTo>
                  <a:pt x="7870383" y="1580605"/>
                  <a:pt x="7872568" y="1475990"/>
                  <a:pt x="7879092" y="1371600"/>
                </a:cubicBezTo>
                <a:cubicBezTo>
                  <a:pt x="7881282" y="1336563"/>
                  <a:pt x="7888662" y="1302028"/>
                  <a:pt x="7892155" y="1267097"/>
                </a:cubicBezTo>
                <a:cubicBezTo>
                  <a:pt x="7906865" y="1120001"/>
                  <a:pt x="7898338" y="1138560"/>
                  <a:pt x="7918280" y="1018903"/>
                </a:cubicBezTo>
                <a:cubicBezTo>
                  <a:pt x="7921930" y="997002"/>
                  <a:pt x="7925501" y="975008"/>
                  <a:pt x="7931343" y="953588"/>
                </a:cubicBezTo>
                <a:cubicBezTo>
                  <a:pt x="7938589" y="927019"/>
                  <a:pt x="7948760" y="901337"/>
                  <a:pt x="7957469" y="875211"/>
                </a:cubicBezTo>
                <a:cubicBezTo>
                  <a:pt x="7961823" y="862148"/>
                  <a:pt x="7962894" y="847480"/>
                  <a:pt x="7970532" y="836023"/>
                </a:cubicBezTo>
                <a:lnTo>
                  <a:pt x="7996658" y="796834"/>
                </a:lnTo>
                <a:cubicBezTo>
                  <a:pt x="8037478" y="633544"/>
                  <a:pt x="7985314" y="836534"/>
                  <a:pt x="8022783" y="705394"/>
                </a:cubicBezTo>
                <a:cubicBezTo>
                  <a:pt x="8027715" y="688132"/>
                  <a:pt x="8030687" y="670339"/>
                  <a:pt x="8035846" y="653143"/>
                </a:cubicBezTo>
                <a:cubicBezTo>
                  <a:pt x="8043759" y="626765"/>
                  <a:pt x="8055293" y="601482"/>
                  <a:pt x="8061972" y="574765"/>
                </a:cubicBezTo>
                <a:lnTo>
                  <a:pt x="8088098" y="470263"/>
                </a:lnTo>
                <a:cubicBezTo>
                  <a:pt x="8083744" y="374469"/>
                  <a:pt x="8082682" y="278468"/>
                  <a:pt x="8075035" y="182880"/>
                </a:cubicBezTo>
                <a:cubicBezTo>
                  <a:pt x="8073937" y="169154"/>
                  <a:pt x="8068130" y="156007"/>
                  <a:pt x="8061972" y="143691"/>
                </a:cubicBezTo>
                <a:cubicBezTo>
                  <a:pt x="8044556" y="108859"/>
                  <a:pt x="8031490" y="95793"/>
                  <a:pt x="7996658" y="78377"/>
                </a:cubicBezTo>
                <a:cubicBezTo>
                  <a:pt x="7984342" y="72219"/>
                  <a:pt x="7969506" y="72001"/>
                  <a:pt x="7957469" y="65314"/>
                </a:cubicBezTo>
                <a:cubicBezTo>
                  <a:pt x="7822717" y="-9548"/>
                  <a:pt x="7928578" y="29558"/>
                  <a:pt x="7839903" y="0"/>
                </a:cubicBezTo>
                <a:cubicBezTo>
                  <a:pt x="7800729" y="6529"/>
                  <a:pt x="7717648" y="16188"/>
                  <a:pt x="7683149" y="39188"/>
                </a:cubicBezTo>
                <a:lnTo>
                  <a:pt x="7643960" y="65314"/>
                </a:lnTo>
                <a:lnTo>
                  <a:pt x="7565583" y="39188"/>
                </a:lnTo>
                <a:cubicBezTo>
                  <a:pt x="7552520" y="34834"/>
                  <a:pt x="7539897" y="28825"/>
                  <a:pt x="7526395" y="26125"/>
                </a:cubicBezTo>
                <a:cubicBezTo>
                  <a:pt x="7426657" y="6179"/>
                  <a:pt x="7483111" y="15817"/>
                  <a:pt x="7356578" y="0"/>
                </a:cubicBezTo>
                <a:cubicBezTo>
                  <a:pt x="7286909" y="4354"/>
                  <a:pt x="7216737" y="3632"/>
                  <a:pt x="7147572" y="13063"/>
                </a:cubicBezTo>
                <a:cubicBezTo>
                  <a:pt x="7120286" y="16784"/>
                  <a:pt x="7095321" y="30480"/>
                  <a:pt x="7069195" y="39188"/>
                </a:cubicBezTo>
                <a:lnTo>
                  <a:pt x="7030006" y="52251"/>
                </a:lnTo>
                <a:cubicBezTo>
                  <a:pt x="6899377" y="47897"/>
                  <a:pt x="6768821" y="39188"/>
                  <a:pt x="6638120" y="39188"/>
                </a:cubicBezTo>
                <a:cubicBezTo>
                  <a:pt x="6577005" y="39188"/>
                  <a:pt x="6515679" y="43185"/>
                  <a:pt x="6455240" y="52251"/>
                </a:cubicBezTo>
                <a:cubicBezTo>
                  <a:pt x="6428006" y="56336"/>
                  <a:pt x="6376863" y="78377"/>
                  <a:pt x="6376863" y="78377"/>
                </a:cubicBezTo>
                <a:lnTo>
                  <a:pt x="5945789" y="65314"/>
                </a:lnTo>
                <a:cubicBezTo>
                  <a:pt x="5629497" y="52662"/>
                  <a:pt x="5827229" y="43625"/>
                  <a:pt x="5566966" y="65314"/>
                </a:cubicBezTo>
                <a:cubicBezTo>
                  <a:pt x="5471557" y="97117"/>
                  <a:pt x="5515306" y="84761"/>
                  <a:pt x="5436338" y="104503"/>
                </a:cubicBezTo>
                <a:lnTo>
                  <a:pt x="5318772" y="91440"/>
                </a:lnTo>
                <a:cubicBezTo>
                  <a:pt x="5283907" y="87338"/>
                  <a:pt x="5249374" y="78377"/>
                  <a:pt x="5214269" y="78377"/>
                </a:cubicBezTo>
                <a:cubicBezTo>
                  <a:pt x="5092271" y="78377"/>
                  <a:pt x="4970429" y="87086"/>
                  <a:pt x="4848509" y="91440"/>
                </a:cubicBezTo>
                <a:cubicBezTo>
                  <a:pt x="4822383" y="95794"/>
                  <a:pt x="4796104" y="99309"/>
                  <a:pt x="4770132" y="104503"/>
                </a:cubicBezTo>
                <a:cubicBezTo>
                  <a:pt x="4752527" y="108024"/>
                  <a:pt x="4735833" y="117565"/>
                  <a:pt x="4717880" y="117565"/>
                </a:cubicBezTo>
                <a:cubicBezTo>
                  <a:pt x="4643729" y="117565"/>
                  <a:pt x="4569774" y="109786"/>
                  <a:pt x="4495812" y="104503"/>
                </a:cubicBezTo>
                <a:cubicBezTo>
                  <a:pt x="4369012" y="95446"/>
                  <a:pt x="4369287" y="93893"/>
                  <a:pt x="4260680" y="78377"/>
                </a:cubicBezTo>
                <a:cubicBezTo>
                  <a:pt x="4134406" y="82731"/>
                  <a:pt x="4007976" y="83796"/>
                  <a:pt x="3881858" y="91440"/>
                </a:cubicBezTo>
                <a:cubicBezTo>
                  <a:pt x="3784705" y="97328"/>
                  <a:pt x="3870829" y="118245"/>
                  <a:pt x="3790418" y="91440"/>
                </a:cubicBezTo>
                <a:cubicBezTo>
                  <a:pt x="3747310" y="-37885"/>
                  <a:pt x="3789169" y="45801"/>
                  <a:pt x="3489972" y="65314"/>
                </a:cubicBezTo>
                <a:cubicBezTo>
                  <a:pt x="3385329" y="72139"/>
                  <a:pt x="3176463" y="91440"/>
                  <a:pt x="3176463" y="91440"/>
                </a:cubicBezTo>
                <a:cubicBezTo>
                  <a:pt x="3150337" y="95794"/>
                  <a:pt x="3124058" y="99309"/>
                  <a:pt x="3098086" y="104503"/>
                </a:cubicBezTo>
                <a:cubicBezTo>
                  <a:pt x="3057074" y="112705"/>
                  <a:pt x="3044001" y="118176"/>
                  <a:pt x="3006646" y="130628"/>
                </a:cubicBezTo>
                <a:cubicBezTo>
                  <a:pt x="2917167" y="123171"/>
                  <a:pt x="2854294" y="122241"/>
                  <a:pt x="2771515" y="104503"/>
                </a:cubicBezTo>
                <a:cubicBezTo>
                  <a:pt x="2736406" y="96980"/>
                  <a:pt x="2701846" y="87086"/>
                  <a:pt x="2667012" y="78377"/>
                </a:cubicBezTo>
                <a:cubicBezTo>
                  <a:pt x="2649595" y="74023"/>
                  <a:pt x="2632469" y="68266"/>
                  <a:pt x="2614760" y="65314"/>
                </a:cubicBezTo>
                <a:lnTo>
                  <a:pt x="2536383" y="52251"/>
                </a:lnTo>
                <a:cubicBezTo>
                  <a:pt x="2440589" y="56605"/>
                  <a:pt x="2344666" y="58716"/>
                  <a:pt x="2249000" y="65314"/>
                </a:cubicBezTo>
                <a:cubicBezTo>
                  <a:pt x="2218284" y="67432"/>
                  <a:pt x="2188328" y="77216"/>
                  <a:pt x="2157560" y="78377"/>
                </a:cubicBezTo>
                <a:cubicBezTo>
                  <a:pt x="1957358" y="85932"/>
                  <a:pt x="1756966" y="87086"/>
                  <a:pt x="1556669" y="91440"/>
                </a:cubicBezTo>
                <a:cubicBezTo>
                  <a:pt x="1543606" y="82731"/>
                  <a:pt x="1533102" y="66876"/>
                  <a:pt x="1517480" y="65314"/>
                </a:cubicBezTo>
                <a:cubicBezTo>
                  <a:pt x="1356937" y="49260"/>
                  <a:pt x="1034155" y="39188"/>
                  <a:pt x="1034155" y="39188"/>
                </a:cubicBezTo>
                <a:cubicBezTo>
                  <a:pt x="902865" y="65446"/>
                  <a:pt x="1007629" y="47341"/>
                  <a:pt x="785960" y="65314"/>
                </a:cubicBezTo>
                <a:cubicBezTo>
                  <a:pt x="481566" y="89995"/>
                  <a:pt x="578762" y="75899"/>
                  <a:pt x="407138" y="104503"/>
                </a:cubicBezTo>
                <a:lnTo>
                  <a:pt x="276509" y="91440"/>
                </a:lnTo>
                <a:cubicBezTo>
                  <a:pt x="215605" y="86365"/>
                  <a:pt x="128463" y="54429"/>
                  <a:pt x="93629" y="91440"/>
                </a:cubicBezTo>
                <a:close/>
              </a:path>
            </a:pathLst>
          </a:custGeom>
          <a:solidFill>
            <a:srgbClr val="00B0F0">
              <a:alpha val="28627"/>
            </a:srgb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284" name="Google Shape;284;p5"/>
          <p:cNvSpPr txBox="1"/>
          <p:nvPr/>
        </p:nvSpPr>
        <p:spPr>
          <a:xfrm>
            <a:off x="4972725" y="3606410"/>
            <a:ext cx="2551826" cy="41975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Type of Information</a:t>
            </a:r>
            <a:endParaRPr/>
          </a:p>
        </p:txBody>
      </p:sp>
      <p:sp>
        <p:nvSpPr>
          <p:cNvPr id="285" name="Google Shape;285;p5"/>
          <p:cNvSpPr txBox="1"/>
          <p:nvPr/>
        </p:nvSpPr>
        <p:spPr>
          <a:xfrm>
            <a:off x="986711" y="1374924"/>
            <a:ext cx="2394663" cy="369332"/>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Private/Public/Both </a:t>
            </a:r>
            <a:endParaRPr/>
          </a:p>
        </p:txBody>
      </p:sp>
      <p:sp>
        <p:nvSpPr>
          <p:cNvPr id="286" name="Google Shape;286;p5"/>
          <p:cNvSpPr txBox="1"/>
          <p:nvPr/>
        </p:nvSpPr>
        <p:spPr>
          <a:xfrm>
            <a:off x="3833615" y="204312"/>
            <a:ext cx="2394663" cy="369332"/>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%Theory/Practice </a:t>
            </a:r>
            <a:endParaRPr/>
          </a:p>
        </p:txBody>
      </p:sp>
      <p:sp>
        <p:nvSpPr>
          <p:cNvPr id="287" name="Google Shape;287;p5"/>
          <p:cNvSpPr txBox="1"/>
          <p:nvPr/>
        </p:nvSpPr>
        <p:spPr>
          <a:xfrm>
            <a:off x="2591872" y="5107691"/>
            <a:ext cx="2394663" cy="369332"/>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Price </a:t>
            </a:r>
            <a:endParaRPr/>
          </a:p>
        </p:txBody>
      </p:sp>
      <p:sp>
        <p:nvSpPr>
          <p:cNvPr id="288" name="Google Shape;288;p5"/>
          <p:cNvSpPr txBox="1"/>
          <p:nvPr/>
        </p:nvSpPr>
        <p:spPr>
          <a:xfrm>
            <a:off x="225149" y="2193791"/>
            <a:ext cx="2394663" cy="369332"/>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Frequency </a:t>
            </a:r>
            <a:endParaRPr/>
          </a:p>
        </p:txBody>
      </p:sp>
      <p:sp>
        <p:nvSpPr>
          <p:cNvPr id="289" name="Google Shape;289;p5"/>
          <p:cNvSpPr txBox="1"/>
          <p:nvPr/>
        </p:nvSpPr>
        <p:spPr>
          <a:xfrm>
            <a:off x="2232244" y="4080722"/>
            <a:ext cx="2394600" cy="369300"/>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Number of students </a:t>
            </a:r>
            <a:endParaRPr/>
          </a:p>
        </p:txBody>
      </p:sp>
      <p:sp>
        <p:nvSpPr>
          <p:cNvPr id="290" name="Google Shape;290;p5"/>
          <p:cNvSpPr txBox="1"/>
          <p:nvPr/>
        </p:nvSpPr>
        <p:spPr>
          <a:xfrm>
            <a:off x="8199596" y="3105834"/>
            <a:ext cx="3404314" cy="646331"/>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 Technical skills/ n</a:t>
            </a:r>
            <a:endParaRPr sz="1800">
              <a:solidFill>
                <a:schemeClr val="dk1"/>
              </a:solidFill>
              <a:latin typeface="Trebuchet MS"/>
              <a:ea typeface="Trebuchet MS"/>
              <a:cs typeface="Trebuchet MS"/>
              <a:sym typeface="Trebuchet MS"/>
            </a:endParaRPr>
          </a:p>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Non technical skills</a:t>
            </a:r>
            <a:endParaRPr/>
          </a:p>
        </p:txBody>
      </p:sp>
      <p:sp>
        <p:nvSpPr>
          <p:cNvPr id="291" name="Google Shape;291;p5"/>
          <p:cNvSpPr txBox="1"/>
          <p:nvPr/>
        </p:nvSpPr>
        <p:spPr>
          <a:xfrm>
            <a:off x="7524549" y="4629175"/>
            <a:ext cx="3830100" cy="369300"/>
          </a:xfrm>
          <a:prstGeom prst="rect">
            <a:avLst/>
          </a:prstGeom>
          <a:noFill/>
          <a:ln w="28575" cap="flat" cmpd="sng">
            <a:solidFill>
              <a:srgbClr val="FFC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One specialty /Multidisciplinary </a:t>
            </a:r>
            <a:endParaRPr sz="1800"/>
          </a:p>
        </p:txBody>
      </p:sp>
      <p:sp>
        <p:nvSpPr>
          <p:cNvPr id="292" name="Google Shape;292;p5"/>
          <p:cNvSpPr txBox="1"/>
          <p:nvPr/>
        </p:nvSpPr>
        <p:spPr>
          <a:xfrm>
            <a:off x="7984294" y="5470843"/>
            <a:ext cx="3619616" cy="646331"/>
          </a:xfrm>
          <a:prstGeom prst="rect">
            <a:avLst/>
          </a:prstGeom>
          <a:noFill/>
          <a:ln w="28575" cap="flat" cmpd="sng">
            <a:solidFill>
              <a:srgbClr val="FFC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Address to: Undergraduate /postgraduate/fellow/specialists </a:t>
            </a:r>
            <a:endParaRPr/>
          </a:p>
        </p:txBody>
      </p:sp>
      <p:sp>
        <p:nvSpPr>
          <p:cNvPr id="293" name="Google Shape;293;p5"/>
          <p:cNvSpPr txBox="1"/>
          <p:nvPr/>
        </p:nvSpPr>
        <p:spPr>
          <a:xfrm>
            <a:off x="8091945" y="1441115"/>
            <a:ext cx="3404314" cy="369332"/>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Main emergency topic </a:t>
            </a:r>
            <a:endParaRPr/>
          </a:p>
        </p:txBody>
      </p:sp>
      <p:sp>
        <p:nvSpPr>
          <p:cNvPr id="294" name="Google Shape;294;p5"/>
          <p:cNvSpPr txBox="1"/>
          <p:nvPr/>
        </p:nvSpPr>
        <p:spPr>
          <a:xfrm rot="2412358">
            <a:off x="3813149" y="3835823"/>
            <a:ext cx="2345291" cy="369332"/>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b="1">
                <a:solidFill>
                  <a:schemeClr val="dk1"/>
                </a:solidFill>
                <a:latin typeface="Trebuchet MS"/>
                <a:ea typeface="Trebuchet MS"/>
                <a:cs typeface="Trebuchet MS"/>
                <a:sym typeface="Trebuchet MS"/>
              </a:rPr>
              <a:t>Accessibility</a:t>
            </a:r>
            <a:endParaRPr/>
          </a:p>
        </p:txBody>
      </p:sp>
      <p:sp>
        <p:nvSpPr>
          <p:cNvPr id="295" name="Google Shape;295;p5"/>
          <p:cNvSpPr txBox="1"/>
          <p:nvPr/>
        </p:nvSpPr>
        <p:spPr>
          <a:xfrm rot="860021">
            <a:off x="5941772" y="3262138"/>
            <a:ext cx="2345291" cy="369332"/>
          </a:xfrm>
          <a:prstGeom prst="rect">
            <a:avLst/>
          </a:prstGeom>
          <a:noFill/>
          <a:ln>
            <a:noFill/>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b="1">
                <a:solidFill>
                  <a:schemeClr val="dk1"/>
                </a:solidFill>
                <a:latin typeface="Trebuchet MS"/>
                <a:ea typeface="Trebuchet MS"/>
                <a:cs typeface="Trebuchet MS"/>
                <a:sym typeface="Trebuchet MS"/>
              </a:rPr>
              <a:t>Syllabi features  </a:t>
            </a:r>
            <a:endParaRPr/>
          </a:p>
        </p:txBody>
      </p:sp>
      <p:sp>
        <p:nvSpPr>
          <p:cNvPr id="296" name="Google Shape;296;p5"/>
          <p:cNvSpPr txBox="1"/>
          <p:nvPr/>
        </p:nvSpPr>
        <p:spPr>
          <a:xfrm rot="-2943305">
            <a:off x="5928160" y="4258619"/>
            <a:ext cx="2155555" cy="631308"/>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None/>
            </a:pPr>
            <a:r>
              <a:rPr lang="en-GB" sz="1800" b="1">
                <a:solidFill>
                  <a:schemeClr val="dk1"/>
                </a:solidFill>
                <a:latin typeface="Trebuchet MS"/>
                <a:ea typeface="Trebuchet MS"/>
                <a:cs typeface="Trebuchet MS"/>
                <a:sym typeface="Trebuchet MS"/>
              </a:rPr>
              <a:t>Students’ characteristics </a:t>
            </a:r>
            <a:endParaRPr/>
          </a:p>
        </p:txBody>
      </p:sp>
      <p:sp>
        <p:nvSpPr>
          <p:cNvPr id="297" name="Google Shape;297;p5"/>
          <p:cNvSpPr txBox="1"/>
          <p:nvPr/>
        </p:nvSpPr>
        <p:spPr>
          <a:xfrm>
            <a:off x="1343899" y="3059059"/>
            <a:ext cx="2551826" cy="646331"/>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Online/Blended/</a:t>
            </a:r>
            <a:endParaRPr sz="1800">
              <a:solidFill>
                <a:schemeClr val="dk1"/>
              </a:solidFill>
              <a:latin typeface="Trebuchet MS"/>
              <a:ea typeface="Trebuchet MS"/>
              <a:cs typeface="Trebuchet MS"/>
              <a:sym typeface="Trebuchet MS"/>
            </a:endParaRPr>
          </a:p>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Classroom course</a:t>
            </a:r>
            <a:endParaRPr/>
          </a:p>
        </p:txBody>
      </p:sp>
      <p:sp>
        <p:nvSpPr>
          <p:cNvPr id="298" name="Google Shape;298;p5"/>
          <p:cNvSpPr txBox="1"/>
          <p:nvPr/>
        </p:nvSpPr>
        <p:spPr>
          <a:xfrm>
            <a:off x="8303021" y="2150546"/>
            <a:ext cx="2551826" cy="369332"/>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Hours/Credits</a:t>
            </a:r>
            <a:endParaRPr/>
          </a:p>
        </p:txBody>
      </p:sp>
      <p:sp>
        <p:nvSpPr>
          <p:cNvPr id="299" name="Google Shape;299;p5"/>
          <p:cNvSpPr txBox="1"/>
          <p:nvPr/>
        </p:nvSpPr>
        <p:spPr>
          <a:xfrm>
            <a:off x="331724" y="4575850"/>
            <a:ext cx="2906400" cy="369300"/>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Admission requirements</a:t>
            </a:r>
            <a:endParaRPr sz="1800"/>
          </a:p>
        </p:txBody>
      </p:sp>
      <p:sp>
        <p:nvSpPr>
          <p:cNvPr id="300" name="Google Shape;300;p5"/>
          <p:cNvSpPr txBox="1"/>
          <p:nvPr/>
        </p:nvSpPr>
        <p:spPr>
          <a:xfrm>
            <a:off x="5905301" y="948855"/>
            <a:ext cx="2394663" cy="369332"/>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Mandatory/optional </a:t>
            </a:r>
            <a:endParaRPr/>
          </a:p>
        </p:txBody>
      </p:sp>
      <p:sp>
        <p:nvSpPr>
          <p:cNvPr id="301" name="Google Shape;301;p5"/>
          <p:cNvSpPr txBox="1"/>
          <p:nvPr/>
        </p:nvSpPr>
        <p:spPr>
          <a:xfrm>
            <a:off x="4479426" y="1692139"/>
            <a:ext cx="2694587" cy="369332"/>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Ways of final evaluation</a:t>
            </a:r>
            <a:endParaRPr/>
          </a:p>
        </p:txBody>
      </p:sp>
      <p:sp>
        <p:nvSpPr>
          <p:cNvPr id="302" name="Google Shape;302;p5"/>
          <p:cNvSpPr txBox="1"/>
          <p:nvPr/>
        </p:nvSpPr>
        <p:spPr>
          <a:xfrm>
            <a:off x="4986535" y="2442173"/>
            <a:ext cx="2694587" cy="369332"/>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Final certification?</a:t>
            </a:r>
            <a:endParaRPr/>
          </a:p>
        </p:txBody>
      </p:sp>
      <p:sp>
        <p:nvSpPr>
          <p:cNvPr id="303" name="Google Shape;303;p5"/>
          <p:cNvSpPr txBox="1"/>
          <p:nvPr/>
        </p:nvSpPr>
        <p:spPr>
          <a:xfrm>
            <a:off x="989258" y="5820032"/>
            <a:ext cx="2394663" cy="923330"/>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Location (Simulation centre, Hospital, University)  </a:t>
            </a:r>
            <a:endParaRPr/>
          </a:p>
        </p:txBody>
      </p:sp>
      <p:sp>
        <p:nvSpPr>
          <p:cNvPr id="304" name="Google Shape;304;p5"/>
          <p:cNvSpPr txBox="1"/>
          <p:nvPr/>
        </p:nvSpPr>
        <p:spPr>
          <a:xfrm>
            <a:off x="488894" y="764189"/>
            <a:ext cx="2394663" cy="369332"/>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Online advertisement </a:t>
            </a:r>
            <a:endParaRPr/>
          </a:p>
        </p:txBody>
      </p:sp>
      <p:sp>
        <p:nvSpPr>
          <p:cNvPr id="305" name="Google Shape;305;p5"/>
          <p:cNvSpPr txBox="1"/>
          <p:nvPr/>
        </p:nvSpPr>
        <p:spPr>
          <a:xfrm>
            <a:off x="4434577" y="6271928"/>
            <a:ext cx="2394663" cy="369332"/>
          </a:xfrm>
          <a:prstGeom prst="rect">
            <a:avLst/>
          </a:prstGeom>
          <a:noFill/>
          <a:ln w="28575" cap="flat" cmpd="sng">
            <a:solidFill>
              <a:srgbClr val="C0000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Online Syllabi </a:t>
            </a:r>
            <a:endParaRPr/>
          </a:p>
        </p:txBody>
      </p:sp>
      <p:grpSp>
        <p:nvGrpSpPr>
          <p:cNvPr id="306" name="Google Shape;306;p5"/>
          <p:cNvGrpSpPr/>
          <p:nvPr/>
        </p:nvGrpSpPr>
        <p:grpSpPr>
          <a:xfrm>
            <a:off x="6560045" y="146633"/>
            <a:ext cx="5121093" cy="646331"/>
            <a:chOff x="6560045" y="146633"/>
            <a:chExt cx="5121093" cy="646331"/>
          </a:xfrm>
        </p:grpSpPr>
        <p:sp>
          <p:nvSpPr>
            <p:cNvPr id="307" name="Google Shape;307;p5"/>
            <p:cNvSpPr txBox="1"/>
            <p:nvPr/>
          </p:nvSpPr>
          <p:spPr>
            <a:xfrm>
              <a:off x="6560045" y="247202"/>
              <a:ext cx="2394663" cy="369332"/>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Simulation yes/no</a:t>
              </a:r>
              <a:endParaRPr/>
            </a:p>
          </p:txBody>
        </p:sp>
        <p:sp>
          <p:nvSpPr>
            <p:cNvPr id="308" name="Google Shape;308;p5"/>
            <p:cNvSpPr txBox="1"/>
            <p:nvPr/>
          </p:nvSpPr>
          <p:spPr>
            <a:xfrm>
              <a:off x="9286475" y="146633"/>
              <a:ext cx="2394663" cy="646331"/>
            </a:xfrm>
            <a:prstGeom prst="rect">
              <a:avLst/>
            </a:prstGeom>
            <a:noFill/>
            <a:ln w="28575" cap="flat" cmpd="sng">
              <a:solidFill>
                <a:srgbClr val="00B0F0"/>
              </a:solidFill>
              <a:prstDash val="solid"/>
              <a:round/>
              <a:headEnd type="none" w="sm" len="sm"/>
              <a:tailEnd type="none" w="sm" len="sm"/>
            </a:ln>
          </p:spPr>
          <p:txBody>
            <a:bodyPr spcFirstLastPara="1" wrap="square" lIns="91425" tIns="45700" rIns="91425" bIns="45700" anchor="t" anchorCtr="0">
              <a:norm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Material, type of simulation</a:t>
              </a:r>
              <a:endParaRPr/>
            </a:p>
          </p:txBody>
        </p:sp>
        <p:cxnSp>
          <p:nvCxnSpPr>
            <p:cNvPr id="309" name="Google Shape;309;p5"/>
            <p:cNvCxnSpPr>
              <a:stCxn id="307" idx="3"/>
              <a:endCxn id="308" idx="1"/>
            </p:cNvCxnSpPr>
            <p:nvPr/>
          </p:nvCxnSpPr>
          <p:spPr>
            <a:xfrm>
              <a:off x="8954708" y="431868"/>
              <a:ext cx="331800" cy="37800"/>
            </a:xfrm>
            <a:prstGeom prst="straightConnector1">
              <a:avLst/>
            </a:prstGeom>
            <a:noFill/>
            <a:ln w="12700" cap="rnd" cmpd="sng">
              <a:solidFill>
                <a:srgbClr val="0070C0"/>
              </a:solidFill>
              <a:prstDash val="solid"/>
              <a:round/>
              <a:headEnd type="none" w="sm" len="sm"/>
              <a:tailEnd type="none" w="sm" len="sm"/>
            </a:ln>
          </p:spPr>
        </p:cxnSp>
      </p:grpSp>
      <p:sp>
        <p:nvSpPr>
          <p:cNvPr id="310" name="Google Shape;310;p5"/>
          <p:cNvSpPr txBox="1"/>
          <p:nvPr/>
        </p:nvSpPr>
        <p:spPr>
          <a:xfrm>
            <a:off x="1683715" y="-665389"/>
            <a:ext cx="1554258" cy="1210364"/>
          </a:xfrm>
          <a:prstGeom prst="rect">
            <a:avLst/>
          </a:prstGeom>
          <a:noFill/>
          <a:ln>
            <a:noFill/>
          </a:ln>
        </p:spPr>
        <p:txBody>
          <a:bodyPr spcFirstLastPara="1" wrap="square" lIns="91425" tIns="45700" rIns="91425" bIns="45700" anchor="b" anchorCtr="0">
            <a:normAutofit/>
          </a:bodyPr>
          <a:lstStyle/>
          <a:p>
            <a:pPr marL="0" marR="0" lvl="0" indent="0" algn="r" rtl="0">
              <a:spcBef>
                <a:spcPts val="0"/>
              </a:spcBef>
              <a:spcAft>
                <a:spcPts val="0"/>
              </a:spcAft>
              <a:buClr>
                <a:schemeClr val="accent2"/>
              </a:buClr>
              <a:buSzPts val="4000"/>
              <a:buFont typeface="Trebuchet MS"/>
              <a:buNone/>
            </a:pPr>
            <a:r>
              <a:rPr lang="en-GB" sz="4000">
                <a:solidFill>
                  <a:schemeClr val="accent2"/>
                </a:solidFill>
                <a:latin typeface="Trebuchet MS"/>
                <a:ea typeface="Trebuchet MS"/>
                <a:cs typeface="Trebuchet MS"/>
                <a:sym typeface="Trebuchet MS"/>
              </a:rPr>
              <a:t>Tasks</a:t>
            </a:r>
            <a:endParaRPr sz="4000">
              <a:solidFill>
                <a:schemeClr val="accent2"/>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sp>
        <p:nvSpPr>
          <p:cNvPr id="315" name="Google Shape;315;p6"/>
          <p:cNvSpPr txBox="1"/>
          <p:nvPr/>
        </p:nvSpPr>
        <p:spPr>
          <a:xfrm>
            <a:off x="337625" y="3052688"/>
            <a:ext cx="1842867" cy="37631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How?</a:t>
            </a:r>
            <a:endParaRPr/>
          </a:p>
        </p:txBody>
      </p:sp>
      <p:sp>
        <p:nvSpPr>
          <p:cNvPr id="316" name="Google Shape;316;p6"/>
          <p:cNvSpPr txBox="1"/>
          <p:nvPr/>
        </p:nvSpPr>
        <p:spPr>
          <a:xfrm>
            <a:off x="2180491" y="492369"/>
            <a:ext cx="3179299" cy="369332"/>
          </a:xfrm>
          <a:prstGeom prst="rect">
            <a:avLst/>
          </a:prstGeom>
          <a:solidFill>
            <a:schemeClr val="accent2"/>
          </a:solid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Trebuchet MS"/>
                <a:ea typeface="Trebuchet MS"/>
                <a:cs typeface="Trebuchet MS"/>
                <a:sym typeface="Trebuchet MS"/>
              </a:rPr>
              <a:t>Online available information</a:t>
            </a:r>
            <a:endParaRPr/>
          </a:p>
        </p:txBody>
      </p:sp>
      <p:sp>
        <p:nvSpPr>
          <p:cNvPr id="317" name="Google Shape;317;p6"/>
          <p:cNvSpPr txBox="1"/>
          <p:nvPr/>
        </p:nvSpPr>
        <p:spPr>
          <a:xfrm>
            <a:off x="5934220" y="492369"/>
            <a:ext cx="3179299" cy="369332"/>
          </a:xfrm>
          <a:prstGeom prst="rect">
            <a:avLst/>
          </a:prstGeom>
          <a:solidFill>
            <a:schemeClr val="accent4"/>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lt1"/>
                </a:solidFill>
                <a:latin typeface="Trebuchet MS"/>
                <a:ea typeface="Trebuchet MS"/>
                <a:cs typeface="Trebuchet MS"/>
                <a:sym typeface="Trebuchet MS"/>
              </a:rPr>
              <a:t>Direct contact </a:t>
            </a:r>
            <a:endParaRPr/>
          </a:p>
        </p:txBody>
      </p:sp>
      <p:sp>
        <p:nvSpPr>
          <p:cNvPr id="318" name="Google Shape;318;p6"/>
          <p:cNvSpPr txBox="1"/>
          <p:nvPr/>
        </p:nvSpPr>
        <p:spPr>
          <a:xfrm>
            <a:off x="5934219" y="1249680"/>
            <a:ext cx="3179299"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Mail</a:t>
            </a:r>
            <a:endParaRPr/>
          </a:p>
        </p:txBody>
      </p:sp>
      <p:sp>
        <p:nvSpPr>
          <p:cNvPr id="319" name="Google Shape;319;p6"/>
          <p:cNvSpPr txBox="1"/>
          <p:nvPr/>
        </p:nvSpPr>
        <p:spPr>
          <a:xfrm>
            <a:off x="5934218" y="2006991"/>
            <a:ext cx="3179299"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Survey</a:t>
            </a:r>
            <a:r>
              <a:rPr lang="en-GB" sz="1800">
                <a:solidFill>
                  <a:schemeClr val="lt1"/>
                </a:solidFill>
                <a:latin typeface="Trebuchet MS"/>
                <a:ea typeface="Trebuchet MS"/>
                <a:cs typeface="Trebuchet MS"/>
                <a:sym typeface="Trebuchet MS"/>
              </a:rPr>
              <a:t> </a:t>
            </a:r>
            <a:endParaRPr/>
          </a:p>
        </p:txBody>
      </p:sp>
      <p:sp>
        <p:nvSpPr>
          <p:cNvPr id="320" name="Google Shape;320;p6"/>
          <p:cNvSpPr txBox="1"/>
          <p:nvPr/>
        </p:nvSpPr>
        <p:spPr>
          <a:xfrm>
            <a:off x="1723962" y="1074851"/>
            <a:ext cx="4092355" cy="5632311"/>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1800"/>
              <a:buFont typeface="Arial"/>
              <a:buChar char="•"/>
            </a:pPr>
            <a:r>
              <a:rPr lang="en-GB" sz="1800" u="sng">
                <a:solidFill>
                  <a:schemeClr val="dk1"/>
                </a:solidFill>
                <a:latin typeface="Trebuchet MS"/>
                <a:ea typeface="Trebuchet MS"/>
                <a:cs typeface="Trebuchet MS"/>
                <a:sym typeface="Trebuchet MS"/>
                <a:hlinkClick r:id="rId3">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https://www.ssih.org/Home/SIM-Center-Directory/Area/EUROPE</a:t>
            </a:r>
            <a:r>
              <a:rPr lang="en-GB" sz="1800">
                <a:solidFill>
                  <a:schemeClr val="dk1"/>
                </a:solidFill>
                <a:latin typeface="Trebuchet MS"/>
                <a:ea typeface="Trebuchet MS"/>
                <a:cs typeface="Trebuchet MS"/>
                <a:sym typeface="Trebuchet MS"/>
              </a:rPr>
              <a:t> (European simulation centres) </a:t>
            </a:r>
            <a:endParaRPr/>
          </a:p>
          <a:p>
            <a:pPr marL="285750" marR="0" lvl="0" indent="-285750" algn="l" rtl="0">
              <a:spcBef>
                <a:spcPts val="0"/>
              </a:spcBef>
              <a:spcAft>
                <a:spcPts val="0"/>
              </a:spcAft>
              <a:buClr>
                <a:schemeClr val="dk1"/>
              </a:buClr>
              <a:buSzPts val="1800"/>
              <a:buFont typeface="Arial"/>
              <a:buChar char="•"/>
            </a:pPr>
            <a:r>
              <a:rPr lang="en-GB" sz="1800" u="sng">
                <a:solidFill>
                  <a:schemeClr val="dk1"/>
                </a:solidFill>
                <a:latin typeface="Trebuchet MS"/>
                <a:ea typeface="Trebuchet MS"/>
                <a:cs typeface="Trebuchet MS"/>
                <a:sym typeface="Trebuchet MS"/>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https://www.eurosim.info/societies/uksim</a:t>
            </a:r>
            <a:r>
              <a:rPr lang="en-GB" sz="1800">
                <a:solidFill>
                  <a:schemeClr val="dk1"/>
                </a:solidFill>
                <a:latin typeface="Trebuchet MS"/>
                <a:ea typeface="Trebuchet MS"/>
                <a:cs typeface="Trebuchet MS"/>
                <a:sym typeface="Trebuchet MS"/>
              </a:rPr>
              <a:t> (European simulation societies)</a:t>
            </a:r>
            <a:endParaRPr/>
          </a:p>
          <a:p>
            <a:pPr marL="285750" marR="0" lvl="0" indent="-285750" algn="l" rtl="0">
              <a:spcBef>
                <a:spcPts val="0"/>
              </a:spcBef>
              <a:spcAft>
                <a:spcPts val="0"/>
              </a:spcAft>
              <a:buClr>
                <a:schemeClr val="dk1"/>
              </a:buClr>
              <a:buSzPts val="1800"/>
              <a:buFont typeface="Arial"/>
              <a:buChar char="•"/>
            </a:pPr>
            <a:r>
              <a:rPr lang="en-GB" sz="1800" u="sng">
                <a:solidFill>
                  <a:schemeClr val="dk1"/>
                </a:solidFill>
                <a:latin typeface="Trebuchet MS"/>
                <a:ea typeface="Trebuchet MS"/>
                <a:cs typeface="Trebuchet MS"/>
                <a:sym typeface="Trebuchet MS"/>
                <a:hlinkClick r:id="rId5">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https://healthcare-in-europe.com/en/news/simulation-training-in-europe.html</a:t>
            </a:r>
            <a:r>
              <a:rPr lang="en-GB" sz="1800">
                <a:solidFill>
                  <a:schemeClr val="dk1"/>
                </a:solidFill>
                <a:latin typeface="Trebuchet MS"/>
                <a:ea typeface="Trebuchet MS"/>
                <a:cs typeface="Trebuchet MS"/>
                <a:sym typeface="Trebuchet MS"/>
              </a:rPr>
              <a:t> (Simulation training in Europe)</a:t>
            </a:r>
            <a:endParaRPr/>
          </a:p>
          <a:p>
            <a:pPr marL="285750" marR="0" lvl="0" indent="-285750" algn="l" rtl="0">
              <a:spcBef>
                <a:spcPts val="0"/>
              </a:spcBef>
              <a:spcAft>
                <a:spcPts val="0"/>
              </a:spcAft>
              <a:buClr>
                <a:schemeClr val="dk1"/>
              </a:buClr>
              <a:buSzPts val="1800"/>
              <a:buFont typeface="Arial"/>
              <a:buChar char="•"/>
            </a:pPr>
            <a:r>
              <a:rPr lang="en-GB" sz="1800" u="sng">
                <a:solidFill>
                  <a:schemeClr val="dk1"/>
                </a:solidFill>
                <a:latin typeface="Trebuchet MS"/>
                <a:ea typeface="Trebuchet MS"/>
                <a:cs typeface="Trebuchet MS"/>
                <a:sym typeface="Trebuchet MS"/>
                <a:hlinkClick r:id="rId6">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https://www.sesam-web.org/centres/</a:t>
            </a:r>
            <a:r>
              <a:rPr lang="en-GB" sz="1800">
                <a:solidFill>
                  <a:schemeClr val="dk1"/>
                </a:solidFill>
                <a:latin typeface="Trebuchet MS"/>
                <a:ea typeface="Trebuchet MS"/>
                <a:cs typeface="Trebuchet MS"/>
                <a:sym typeface="Trebuchet MS"/>
              </a:rPr>
              <a:t> (Society for simulation in Europe)</a:t>
            </a:r>
            <a:endParaRPr sz="1800">
              <a:solidFill>
                <a:schemeClr val="dk1"/>
              </a:solidFill>
              <a:latin typeface="Trebuchet MS"/>
              <a:ea typeface="Trebuchet MS"/>
              <a:cs typeface="Trebuchet MS"/>
              <a:sym typeface="Trebuchet MS"/>
            </a:endParaRPr>
          </a:p>
          <a:p>
            <a:pPr marL="285750" marR="0" lvl="0" indent="-285750" algn="l" rtl="0">
              <a:spcBef>
                <a:spcPts val="0"/>
              </a:spcBef>
              <a:spcAft>
                <a:spcPts val="0"/>
              </a:spcAft>
              <a:buClr>
                <a:schemeClr val="dk1"/>
              </a:buClr>
              <a:buSzPts val="1800"/>
              <a:buFont typeface="Arial"/>
              <a:buChar char="•"/>
            </a:pPr>
            <a:r>
              <a:rPr lang="en-GB" sz="1800" u="sng">
                <a:solidFill>
                  <a:schemeClr val="dk1"/>
                </a:solidFill>
                <a:latin typeface="Trebuchet MS"/>
                <a:ea typeface="Trebuchet MS"/>
                <a:cs typeface="Trebuchet MS"/>
                <a:sym typeface="Trebuchet MS"/>
                <a:hlinkClick r:id="rId7">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https://eua.eu/about/member-directory.html</a:t>
            </a:r>
            <a:r>
              <a:rPr lang="en-GB" sz="1800">
                <a:solidFill>
                  <a:schemeClr val="dk1"/>
                </a:solidFill>
                <a:latin typeface="Trebuchet MS"/>
                <a:ea typeface="Trebuchet MS"/>
                <a:cs typeface="Trebuchet MS"/>
                <a:sym typeface="Trebuchet MS"/>
              </a:rPr>
              <a:t> (European universities)</a:t>
            </a:r>
            <a:endParaRPr/>
          </a:p>
          <a:p>
            <a:pPr marL="285750" marR="0" lvl="0" indent="-285750" algn="l" rtl="0">
              <a:spcBef>
                <a:spcPts val="0"/>
              </a:spcBef>
              <a:spcAft>
                <a:spcPts val="0"/>
              </a:spcAft>
              <a:buClr>
                <a:schemeClr val="dk1"/>
              </a:buClr>
              <a:buSzPts val="1800"/>
              <a:buFont typeface="Arial"/>
              <a:buChar char="•"/>
            </a:pPr>
            <a:r>
              <a:rPr lang="en-GB" sz="1800" u="sng">
                <a:solidFill>
                  <a:schemeClr val="dk1"/>
                </a:solidFill>
                <a:latin typeface="Trebuchet MS"/>
                <a:ea typeface="Trebuchet MS"/>
                <a:cs typeface="Trebuchet MS"/>
                <a:sym typeface="Trebuchet MS"/>
                <a:hlinkClick r:id="rId8">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https://eua.eu/about/working-groups.html</a:t>
            </a:r>
            <a:r>
              <a:rPr lang="en-GB" sz="1800">
                <a:solidFill>
                  <a:schemeClr val="dk1"/>
                </a:solidFill>
                <a:latin typeface="Trebuchet MS"/>
                <a:ea typeface="Trebuchet MS"/>
                <a:cs typeface="Trebuchet MS"/>
                <a:sym typeface="Trebuchet MS"/>
              </a:rPr>
              <a:t>  (European simulation groups)</a:t>
            </a:r>
            <a:endParaRPr/>
          </a:p>
        </p:txBody>
      </p:sp>
      <p:sp>
        <p:nvSpPr>
          <p:cNvPr id="321" name="Google Shape;321;p6"/>
          <p:cNvSpPr/>
          <p:nvPr/>
        </p:nvSpPr>
        <p:spPr>
          <a:xfrm>
            <a:off x="3474720" y="0"/>
            <a:ext cx="496389" cy="492369"/>
          </a:xfrm>
          <a:prstGeom prst="ellipse">
            <a:avLst/>
          </a:prstGeom>
          <a:solidFill>
            <a:schemeClr val="lt1"/>
          </a:solidFill>
          <a:ln w="19050" cap="rnd"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1</a:t>
            </a:r>
            <a:endParaRPr/>
          </a:p>
        </p:txBody>
      </p:sp>
      <p:sp>
        <p:nvSpPr>
          <p:cNvPr id="322" name="Google Shape;322;p6"/>
          <p:cNvSpPr/>
          <p:nvPr/>
        </p:nvSpPr>
        <p:spPr>
          <a:xfrm>
            <a:off x="7402285" y="-1"/>
            <a:ext cx="496389" cy="492369"/>
          </a:xfrm>
          <a:prstGeom prst="ellipse">
            <a:avLst/>
          </a:prstGeom>
          <a:solidFill>
            <a:schemeClr val="lt1"/>
          </a:solidFill>
          <a:ln w="19050" cap="rnd" cmpd="sng">
            <a:solidFill>
              <a:schemeClr val="accent6"/>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dk1"/>
                </a:solidFill>
                <a:latin typeface="Trebuchet MS"/>
                <a:ea typeface="Trebuchet MS"/>
                <a:cs typeface="Trebuchet MS"/>
                <a:sym typeface="Trebuchet MS"/>
              </a:rPr>
              <a:t>2</a:t>
            </a:r>
            <a:endParaRPr/>
          </a:p>
        </p:txBody>
      </p:sp>
      <p:sp>
        <p:nvSpPr>
          <p:cNvPr id="323" name="Google Shape;323;p6"/>
          <p:cNvSpPr txBox="1"/>
          <p:nvPr/>
        </p:nvSpPr>
        <p:spPr>
          <a:xfrm>
            <a:off x="481929" y="-254655"/>
            <a:ext cx="1554258" cy="1210364"/>
          </a:xfrm>
          <a:prstGeom prst="rect">
            <a:avLst/>
          </a:prstGeom>
          <a:noFill/>
          <a:ln>
            <a:noFill/>
          </a:ln>
        </p:spPr>
        <p:txBody>
          <a:bodyPr spcFirstLastPara="1" wrap="square" lIns="91425" tIns="45700" rIns="91425" bIns="45700" anchor="b" anchorCtr="0">
            <a:normAutofit/>
          </a:bodyPr>
          <a:lstStyle/>
          <a:p>
            <a:pPr marL="0" marR="0" lvl="0" indent="0" algn="r" rtl="0">
              <a:spcBef>
                <a:spcPts val="0"/>
              </a:spcBef>
              <a:spcAft>
                <a:spcPts val="0"/>
              </a:spcAft>
              <a:buClr>
                <a:schemeClr val="accent2"/>
              </a:buClr>
              <a:buSzPts val="4000"/>
              <a:buFont typeface="Trebuchet MS"/>
              <a:buNone/>
            </a:pPr>
            <a:r>
              <a:rPr lang="en-GB" sz="4000">
                <a:solidFill>
                  <a:schemeClr val="accent2"/>
                </a:solidFill>
                <a:latin typeface="Trebuchet MS"/>
                <a:ea typeface="Trebuchet MS"/>
                <a:cs typeface="Trebuchet MS"/>
                <a:sym typeface="Trebuchet MS"/>
              </a:rPr>
              <a:t>Tasks</a:t>
            </a:r>
            <a:endParaRPr sz="4000">
              <a:solidFill>
                <a:schemeClr val="accent2"/>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grpSp>
        <p:nvGrpSpPr>
          <p:cNvPr id="328" name="Google Shape;328;p7"/>
          <p:cNvGrpSpPr/>
          <p:nvPr/>
        </p:nvGrpSpPr>
        <p:grpSpPr>
          <a:xfrm>
            <a:off x="3510292" y="1593669"/>
            <a:ext cx="5072005" cy="4727167"/>
            <a:chOff x="3986286" y="2567689"/>
            <a:chExt cx="3146033" cy="3146033"/>
          </a:xfrm>
        </p:grpSpPr>
        <p:pic>
          <p:nvPicPr>
            <p:cNvPr id="329" name="Google Shape;329;p7"/>
            <p:cNvPicPr preferRelativeResize="0"/>
            <p:nvPr/>
          </p:nvPicPr>
          <p:blipFill rotWithShape="1">
            <a:blip r:embed="rId3">
              <a:alphaModFix/>
            </a:blip>
            <a:srcRect/>
            <a:stretch/>
          </p:blipFill>
          <p:spPr>
            <a:xfrm>
              <a:off x="3986286" y="2567689"/>
              <a:ext cx="3146033" cy="3146033"/>
            </a:xfrm>
            <a:prstGeom prst="rect">
              <a:avLst/>
            </a:prstGeom>
            <a:noFill/>
            <a:ln>
              <a:noFill/>
            </a:ln>
          </p:spPr>
        </p:pic>
        <p:sp>
          <p:nvSpPr>
            <p:cNvPr id="330" name="Google Shape;330;p7"/>
            <p:cNvSpPr/>
            <p:nvPr/>
          </p:nvSpPr>
          <p:spPr>
            <a:xfrm>
              <a:off x="4469231" y="4955223"/>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1" name="Google Shape;331;p7"/>
            <p:cNvSpPr/>
            <p:nvPr/>
          </p:nvSpPr>
          <p:spPr>
            <a:xfrm>
              <a:off x="5386187" y="4904170"/>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2" name="Google Shape;332;p7"/>
            <p:cNvSpPr/>
            <p:nvPr/>
          </p:nvSpPr>
          <p:spPr>
            <a:xfrm>
              <a:off x="5179281" y="4140705"/>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3" name="Google Shape;333;p7"/>
            <p:cNvSpPr/>
            <p:nvPr/>
          </p:nvSpPr>
          <p:spPr>
            <a:xfrm>
              <a:off x="6136739" y="4532213"/>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4" name="Google Shape;334;p7"/>
            <p:cNvSpPr/>
            <p:nvPr/>
          </p:nvSpPr>
          <p:spPr>
            <a:xfrm>
              <a:off x="5052865" y="3163668"/>
              <a:ext cx="506437" cy="530664"/>
            </a:xfrm>
            <a:prstGeom prst="ellipse">
              <a:avLst/>
            </a:prstGeom>
            <a:solidFill>
              <a:schemeClr val="accent1">
                <a:alpha val="27843"/>
              </a:schemeClr>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grpSp>
      <p:pic>
        <p:nvPicPr>
          <p:cNvPr id="335" name="Google Shape;335;p7"/>
          <p:cNvPicPr preferRelativeResize="0"/>
          <p:nvPr/>
        </p:nvPicPr>
        <p:blipFill rotWithShape="1">
          <a:blip r:embed="rId4">
            <a:alphaModFix/>
          </a:blip>
          <a:srcRect/>
          <a:stretch/>
        </p:blipFill>
        <p:spPr>
          <a:xfrm>
            <a:off x="1698020" y="2239109"/>
            <a:ext cx="2374900" cy="1308100"/>
          </a:xfrm>
          <a:prstGeom prst="rect">
            <a:avLst/>
          </a:prstGeom>
          <a:noFill/>
          <a:ln>
            <a:noFill/>
          </a:ln>
        </p:spPr>
      </p:pic>
      <p:grpSp>
        <p:nvGrpSpPr>
          <p:cNvPr id="336" name="Google Shape;336;p7"/>
          <p:cNvGrpSpPr/>
          <p:nvPr/>
        </p:nvGrpSpPr>
        <p:grpSpPr>
          <a:xfrm>
            <a:off x="4072827" y="2928291"/>
            <a:ext cx="2904405" cy="2292900"/>
            <a:chOff x="4072827" y="2928291"/>
            <a:chExt cx="2904405" cy="2292900"/>
          </a:xfrm>
        </p:grpSpPr>
        <p:cxnSp>
          <p:nvCxnSpPr>
            <p:cNvPr id="337" name="Google Shape;337;p7"/>
            <p:cNvCxnSpPr/>
            <p:nvPr/>
          </p:nvCxnSpPr>
          <p:spPr>
            <a:xfrm rot="10800000">
              <a:off x="4072920" y="2936935"/>
              <a:ext cx="1171116" cy="0"/>
            </a:xfrm>
            <a:prstGeom prst="straightConnector1">
              <a:avLst/>
            </a:prstGeom>
            <a:noFill/>
            <a:ln w="12700" cap="rnd" cmpd="sng">
              <a:solidFill>
                <a:schemeClr val="accent1"/>
              </a:solidFill>
              <a:prstDash val="solid"/>
              <a:round/>
              <a:headEnd type="none" w="sm" len="sm"/>
              <a:tailEnd type="none" w="sm" len="sm"/>
            </a:ln>
          </p:spPr>
        </p:cxnSp>
        <p:cxnSp>
          <p:nvCxnSpPr>
            <p:cNvPr id="338" name="Google Shape;338;p7"/>
            <p:cNvCxnSpPr/>
            <p:nvPr/>
          </p:nvCxnSpPr>
          <p:spPr>
            <a:xfrm rot="10800000">
              <a:off x="4107710" y="2932568"/>
              <a:ext cx="479378" cy="2265406"/>
            </a:xfrm>
            <a:prstGeom prst="straightConnector1">
              <a:avLst/>
            </a:prstGeom>
            <a:noFill/>
            <a:ln w="12700" cap="rnd" cmpd="sng">
              <a:solidFill>
                <a:schemeClr val="accent1"/>
              </a:solidFill>
              <a:prstDash val="solid"/>
              <a:round/>
              <a:headEnd type="none" w="sm" len="sm"/>
              <a:tailEnd type="none" w="sm" len="sm"/>
            </a:ln>
          </p:spPr>
        </p:cxnSp>
        <p:cxnSp>
          <p:nvCxnSpPr>
            <p:cNvPr id="339" name="Google Shape;339;p7"/>
            <p:cNvCxnSpPr>
              <a:stCxn id="332" idx="2"/>
            </p:cNvCxnSpPr>
            <p:nvPr/>
          </p:nvCxnSpPr>
          <p:spPr>
            <a:xfrm rot="10800000">
              <a:off x="4072827" y="2958535"/>
              <a:ext cx="1360800" cy="1397400"/>
            </a:xfrm>
            <a:prstGeom prst="straightConnector1">
              <a:avLst/>
            </a:prstGeom>
            <a:noFill/>
            <a:ln w="12700" cap="rnd" cmpd="sng">
              <a:solidFill>
                <a:schemeClr val="accent1"/>
              </a:solidFill>
              <a:prstDash val="solid"/>
              <a:round/>
              <a:headEnd type="none" w="sm" len="sm"/>
              <a:tailEnd type="none" w="sm" len="sm"/>
            </a:ln>
          </p:spPr>
        </p:cxnSp>
        <p:cxnSp>
          <p:nvCxnSpPr>
            <p:cNvPr id="340" name="Google Shape;340;p7"/>
            <p:cNvCxnSpPr>
              <a:stCxn id="333" idx="2"/>
            </p:cNvCxnSpPr>
            <p:nvPr/>
          </p:nvCxnSpPr>
          <p:spPr>
            <a:xfrm rot="10800000">
              <a:off x="4072932" y="2956407"/>
              <a:ext cx="2904300" cy="1987800"/>
            </a:xfrm>
            <a:prstGeom prst="straightConnector1">
              <a:avLst/>
            </a:prstGeom>
            <a:noFill/>
            <a:ln w="12700" cap="rnd" cmpd="sng">
              <a:solidFill>
                <a:schemeClr val="accent1"/>
              </a:solidFill>
              <a:prstDash val="solid"/>
              <a:round/>
              <a:headEnd type="none" w="sm" len="sm"/>
              <a:tailEnd type="none" w="sm" len="sm"/>
            </a:ln>
          </p:spPr>
        </p:cxnSp>
        <p:cxnSp>
          <p:nvCxnSpPr>
            <p:cNvPr id="341" name="Google Shape;341;p7"/>
            <p:cNvCxnSpPr>
              <a:stCxn id="331" idx="1"/>
            </p:cNvCxnSpPr>
            <p:nvPr/>
          </p:nvCxnSpPr>
          <p:spPr>
            <a:xfrm rot="10800000">
              <a:off x="4072969" y="2928291"/>
              <a:ext cx="1813800" cy="2292900"/>
            </a:xfrm>
            <a:prstGeom prst="straightConnector1">
              <a:avLst/>
            </a:prstGeom>
            <a:noFill/>
            <a:ln w="12700" cap="rnd" cmpd="sng">
              <a:solidFill>
                <a:schemeClr val="accent1"/>
              </a:solidFill>
              <a:prstDash val="solid"/>
              <a:round/>
              <a:headEnd type="none" w="sm" len="sm"/>
              <a:tailEnd type="none" w="sm" len="sm"/>
            </a:ln>
          </p:spPr>
        </p:cxnSp>
      </p:grpSp>
      <p:cxnSp>
        <p:nvCxnSpPr>
          <p:cNvPr id="342" name="Google Shape;342;p7"/>
          <p:cNvCxnSpPr/>
          <p:nvPr/>
        </p:nvCxnSpPr>
        <p:spPr>
          <a:xfrm>
            <a:off x="2842244" y="3313640"/>
            <a:ext cx="1483696" cy="2097705"/>
          </a:xfrm>
          <a:prstGeom prst="straightConnector1">
            <a:avLst/>
          </a:prstGeom>
          <a:noFill/>
          <a:ln w="12700" cap="rnd" cmpd="sng">
            <a:solidFill>
              <a:schemeClr val="accent5"/>
            </a:solidFill>
            <a:prstDash val="solid"/>
            <a:round/>
            <a:headEnd type="none" w="sm" len="sm"/>
            <a:tailEnd type="none" w="sm" len="sm"/>
          </a:ln>
        </p:spPr>
      </p:cxnSp>
      <p:grpSp>
        <p:nvGrpSpPr>
          <p:cNvPr id="343" name="Google Shape;343;p7"/>
          <p:cNvGrpSpPr/>
          <p:nvPr/>
        </p:nvGrpSpPr>
        <p:grpSpPr>
          <a:xfrm>
            <a:off x="4912357" y="3286541"/>
            <a:ext cx="2064875" cy="2216561"/>
            <a:chOff x="4912357" y="3286541"/>
            <a:chExt cx="2064875" cy="2216561"/>
          </a:xfrm>
        </p:grpSpPr>
        <p:cxnSp>
          <p:nvCxnSpPr>
            <p:cNvPr id="344" name="Google Shape;344;p7"/>
            <p:cNvCxnSpPr>
              <a:stCxn id="334" idx="4"/>
            </p:cNvCxnSpPr>
            <p:nvPr/>
          </p:nvCxnSpPr>
          <p:spPr>
            <a:xfrm flipH="1">
              <a:off x="4912357" y="3286541"/>
              <a:ext cx="725700" cy="1911300"/>
            </a:xfrm>
            <a:prstGeom prst="straightConnector1">
              <a:avLst/>
            </a:prstGeom>
            <a:noFill/>
            <a:ln w="12700" cap="rnd" cmpd="sng">
              <a:solidFill>
                <a:srgbClr val="FB00DA"/>
              </a:solidFill>
              <a:prstDash val="solid"/>
              <a:round/>
              <a:headEnd type="none" w="sm" len="sm"/>
              <a:tailEnd type="none" w="sm" len="sm"/>
            </a:ln>
          </p:spPr>
        </p:cxnSp>
        <p:cxnSp>
          <p:nvCxnSpPr>
            <p:cNvPr id="345" name="Google Shape;345;p7"/>
            <p:cNvCxnSpPr>
              <a:stCxn id="332" idx="3"/>
            </p:cNvCxnSpPr>
            <p:nvPr/>
          </p:nvCxnSpPr>
          <p:spPr>
            <a:xfrm flipH="1">
              <a:off x="4934297" y="4637846"/>
              <a:ext cx="618900" cy="609000"/>
            </a:xfrm>
            <a:prstGeom prst="straightConnector1">
              <a:avLst/>
            </a:prstGeom>
            <a:noFill/>
            <a:ln w="12700" cap="rnd" cmpd="sng">
              <a:solidFill>
                <a:srgbClr val="FB00DA"/>
              </a:solidFill>
              <a:prstDash val="solid"/>
              <a:round/>
              <a:headEnd type="none" w="sm" len="sm"/>
              <a:tailEnd type="none" w="sm" len="sm"/>
            </a:ln>
          </p:spPr>
        </p:cxnSp>
        <p:cxnSp>
          <p:nvCxnSpPr>
            <p:cNvPr id="346" name="Google Shape;346;p7"/>
            <p:cNvCxnSpPr>
              <a:stCxn id="333" idx="2"/>
            </p:cNvCxnSpPr>
            <p:nvPr/>
          </p:nvCxnSpPr>
          <p:spPr>
            <a:xfrm flipH="1">
              <a:off x="4934232" y="4944207"/>
              <a:ext cx="2043000" cy="253800"/>
            </a:xfrm>
            <a:prstGeom prst="straightConnector1">
              <a:avLst/>
            </a:prstGeom>
            <a:noFill/>
            <a:ln w="12700" cap="rnd" cmpd="sng">
              <a:solidFill>
                <a:srgbClr val="FB00DA"/>
              </a:solidFill>
              <a:prstDash val="solid"/>
              <a:round/>
              <a:headEnd type="none" w="sm" len="sm"/>
              <a:tailEnd type="none" w="sm" len="sm"/>
            </a:ln>
          </p:spPr>
        </p:cxnSp>
        <p:cxnSp>
          <p:nvCxnSpPr>
            <p:cNvPr id="347" name="Google Shape;347;p7"/>
            <p:cNvCxnSpPr>
              <a:stCxn id="331" idx="2"/>
            </p:cNvCxnSpPr>
            <p:nvPr/>
          </p:nvCxnSpPr>
          <p:spPr>
            <a:xfrm rot="10800000">
              <a:off x="4934399" y="5223502"/>
              <a:ext cx="832800" cy="279600"/>
            </a:xfrm>
            <a:prstGeom prst="straightConnector1">
              <a:avLst/>
            </a:prstGeom>
            <a:noFill/>
            <a:ln w="12700" cap="rnd" cmpd="sng">
              <a:solidFill>
                <a:srgbClr val="FB00DA"/>
              </a:solidFill>
              <a:prstDash val="solid"/>
              <a:round/>
              <a:headEnd type="none" w="sm" len="sm"/>
              <a:tailEnd type="none" w="sm" len="sm"/>
            </a:ln>
          </p:spPr>
        </p:cxnSp>
      </p:grpSp>
      <p:sp>
        <p:nvSpPr>
          <p:cNvPr id="348" name="Google Shape;348;p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1"/>
              </a:buClr>
              <a:buSzPts val="3600"/>
              <a:buFont typeface="Trebuchet MS"/>
              <a:buNone/>
            </a:pPr>
            <a:r>
              <a:rPr lang="en-GB"/>
              <a:t>Results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4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8"/>
          <p:cNvSpPr txBox="1">
            <a:spLocks noGrp="1"/>
          </p:cNvSpPr>
          <p:nvPr>
            <p:ph type="title"/>
          </p:nvPr>
        </p:nvSpPr>
        <p:spPr>
          <a:xfrm>
            <a:off x="337700" y="92908"/>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2"/>
              </a:buClr>
              <a:buSzPts val="3200"/>
              <a:buFont typeface="Trebuchet MS"/>
              <a:buNone/>
            </a:pPr>
            <a:r>
              <a:rPr lang="en-GB" sz="3200">
                <a:solidFill>
                  <a:schemeClr val="accent2"/>
                </a:solidFill>
              </a:rPr>
              <a:t>Link with the other WPs</a:t>
            </a:r>
            <a:endParaRPr sz="3200">
              <a:solidFill>
                <a:schemeClr val="accent2"/>
              </a:solidFill>
            </a:endParaRPr>
          </a:p>
        </p:txBody>
      </p:sp>
      <p:grpSp>
        <p:nvGrpSpPr>
          <p:cNvPr id="354" name="Google Shape;354;p8"/>
          <p:cNvGrpSpPr/>
          <p:nvPr/>
        </p:nvGrpSpPr>
        <p:grpSpPr>
          <a:xfrm>
            <a:off x="1412463" y="3304903"/>
            <a:ext cx="8158381" cy="3422417"/>
            <a:chOff x="4344489" y="2008828"/>
            <a:chExt cx="5207474" cy="2184520"/>
          </a:xfrm>
        </p:grpSpPr>
        <p:grpSp>
          <p:nvGrpSpPr>
            <p:cNvPr id="355" name="Google Shape;355;p8"/>
            <p:cNvGrpSpPr/>
            <p:nvPr/>
          </p:nvGrpSpPr>
          <p:grpSpPr>
            <a:xfrm>
              <a:off x="4344489" y="2060078"/>
              <a:ext cx="5207474" cy="2133270"/>
              <a:chOff x="4344489" y="2060078"/>
              <a:chExt cx="5207474" cy="2133270"/>
            </a:xfrm>
          </p:grpSpPr>
          <p:pic>
            <p:nvPicPr>
              <p:cNvPr id="356" name="Google Shape;356;p8"/>
              <p:cNvPicPr preferRelativeResize="0"/>
              <p:nvPr/>
            </p:nvPicPr>
            <p:blipFill rotWithShape="1">
              <a:blip r:embed="rId3">
                <a:alphaModFix/>
              </a:blip>
              <a:srcRect/>
              <a:stretch/>
            </p:blipFill>
            <p:spPr>
              <a:xfrm>
                <a:off x="4344489" y="2060078"/>
                <a:ext cx="1978762" cy="1978762"/>
              </a:xfrm>
              <a:prstGeom prst="rect">
                <a:avLst/>
              </a:prstGeom>
              <a:noFill/>
              <a:ln>
                <a:noFill/>
              </a:ln>
            </p:spPr>
          </p:pic>
          <p:sp>
            <p:nvSpPr>
              <p:cNvPr id="357" name="Google Shape;357;p8"/>
              <p:cNvSpPr/>
              <p:nvPr/>
            </p:nvSpPr>
            <p:spPr>
              <a:xfrm>
                <a:off x="6344529" y="2357891"/>
                <a:ext cx="3207434" cy="1143420"/>
              </a:xfrm>
              <a:custGeom>
                <a:avLst/>
                <a:gdLst/>
                <a:ahLst/>
                <a:cxnLst/>
                <a:rect l="l" t="t" r="r" b="b"/>
                <a:pathLst>
                  <a:path w="3207434" h="1143420" extrusionOk="0">
                    <a:moveTo>
                      <a:pt x="0" y="1116829"/>
                    </a:moveTo>
                    <a:cubicBezTo>
                      <a:pt x="334243" y="1164579"/>
                      <a:pt x="106987" y="1137487"/>
                      <a:pt x="829994" y="1116829"/>
                    </a:cubicBezTo>
                    <a:cubicBezTo>
                      <a:pt x="914496" y="1114415"/>
                      <a:pt x="998807" y="1107450"/>
                      <a:pt x="1083213" y="1102761"/>
                    </a:cubicBezTo>
                    <a:cubicBezTo>
                      <a:pt x="1140998" y="1083500"/>
                      <a:pt x="1167263" y="1082970"/>
                      <a:pt x="1209822" y="1046491"/>
                    </a:cubicBezTo>
                    <a:cubicBezTo>
                      <a:pt x="1229962" y="1029228"/>
                      <a:pt x="1247336" y="1008977"/>
                      <a:pt x="1266093" y="990220"/>
                    </a:cubicBezTo>
                    <a:cubicBezTo>
                      <a:pt x="1275471" y="980841"/>
                      <a:pt x="1283192" y="969441"/>
                      <a:pt x="1294228" y="962084"/>
                    </a:cubicBezTo>
                    <a:cubicBezTo>
                      <a:pt x="1400702" y="891102"/>
                      <a:pt x="1354727" y="929722"/>
                      <a:pt x="1434905" y="849543"/>
                    </a:cubicBezTo>
                    <a:lnTo>
                      <a:pt x="1463040" y="821407"/>
                    </a:lnTo>
                    <a:cubicBezTo>
                      <a:pt x="1472419" y="812028"/>
                      <a:pt x="1483819" y="804308"/>
                      <a:pt x="1491176" y="793272"/>
                    </a:cubicBezTo>
                    <a:cubicBezTo>
                      <a:pt x="1500554" y="779204"/>
                      <a:pt x="1507356" y="763024"/>
                      <a:pt x="1519311" y="751069"/>
                    </a:cubicBezTo>
                    <a:cubicBezTo>
                      <a:pt x="1531266" y="739114"/>
                      <a:pt x="1548677" y="733937"/>
                      <a:pt x="1561514" y="722934"/>
                    </a:cubicBezTo>
                    <a:cubicBezTo>
                      <a:pt x="1561537" y="722914"/>
                      <a:pt x="1631841" y="652606"/>
                      <a:pt x="1645920" y="638527"/>
                    </a:cubicBezTo>
                    <a:cubicBezTo>
                      <a:pt x="1655299" y="629148"/>
                      <a:pt x="1663020" y="617749"/>
                      <a:pt x="1674056" y="610392"/>
                    </a:cubicBezTo>
                    <a:lnTo>
                      <a:pt x="1758462" y="554121"/>
                    </a:lnTo>
                    <a:cubicBezTo>
                      <a:pt x="1767840" y="540053"/>
                      <a:pt x="1776035" y="525120"/>
                      <a:pt x="1786597" y="511918"/>
                    </a:cubicBezTo>
                    <a:cubicBezTo>
                      <a:pt x="1794883" y="501561"/>
                      <a:pt x="1807909" y="495156"/>
                      <a:pt x="1814733" y="483783"/>
                    </a:cubicBezTo>
                    <a:cubicBezTo>
                      <a:pt x="1822362" y="471068"/>
                      <a:pt x="1821171" y="454295"/>
                      <a:pt x="1828800" y="441580"/>
                    </a:cubicBezTo>
                    <a:cubicBezTo>
                      <a:pt x="1847518" y="410383"/>
                      <a:pt x="1930868" y="367648"/>
                      <a:pt x="1941342" y="357174"/>
                    </a:cubicBezTo>
                    <a:lnTo>
                      <a:pt x="1997613" y="300903"/>
                    </a:lnTo>
                    <a:cubicBezTo>
                      <a:pt x="2065548" y="232967"/>
                      <a:pt x="1982896" y="319297"/>
                      <a:pt x="2053883" y="230564"/>
                    </a:cubicBezTo>
                    <a:cubicBezTo>
                      <a:pt x="2062169" y="220207"/>
                      <a:pt x="2073733" y="212786"/>
                      <a:pt x="2082019" y="202429"/>
                    </a:cubicBezTo>
                    <a:cubicBezTo>
                      <a:pt x="2092581" y="189227"/>
                      <a:pt x="2098199" y="172181"/>
                      <a:pt x="2110154" y="160226"/>
                    </a:cubicBezTo>
                    <a:cubicBezTo>
                      <a:pt x="2122109" y="148271"/>
                      <a:pt x="2139155" y="142653"/>
                      <a:pt x="2152357" y="132091"/>
                    </a:cubicBezTo>
                    <a:cubicBezTo>
                      <a:pt x="2162714" y="123805"/>
                      <a:pt x="2169120" y="110779"/>
                      <a:pt x="2180493" y="103955"/>
                    </a:cubicBezTo>
                    <a:cubicBezTo>
                      <a:pt x="2193208" y="96326"/>
                      <a:pt x="2209433" y="96519"/>
                      <a:pt x="2222696" y="89887"/>
                    </a:cubicBezTo>
                    <a:cubicBezTo>
                      <a:pt x="2237818" y="82326"/>
                      <a:pt x="2250831" y="71130"/>
                      <a:pt x="2264899" y="61752"/>
                    </a:cubicBezTo>
                    <a:cubicBezTo>
                      <a:pt x="2309337" y="-4905"/>
                      <a:pt x="2294442" y="-5901"/>
                      <a:pt x="2419643" y="5481"/>
                    </a:cubicBezTo>
                    <a:cubicBezTo>
                      <a:pt x="2432852" y="6682"/>
                      <a:pt x="2434524" y="33144"/>
                      <a:pt x="2447779" y="33617"/>
                    </a:cubicBezTo>
                    <a:cubicBezTo>
                      <a:pt x="2700836" y="42655"/>
                      <a:pt x="2954216" y="33617"/>
                      <a:pt x="3207434" y="33617"/>
                    </a:cubicBezTo>
                  </a:path>
                </a:pathLst>
              </a:custGeom>
              <a:noFill/>
              <a:ln w="19050" cap="rnd" cmpd="sng">
                <a:solidFill>
                  <a:srgbClr val="0070C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cxnSp>
            <p:nvCxnSpPr>
              <p:cNvPr id="358" name="Google Shape;358;p8"/>
              <p:cNvCxnSpPr>
                <a:endCxn id="357" idx="28"/>
              </p:cNvCxnSpPr>
              <p:nvPr/>
            </p:nvCxnSpPr>
            <p:spPr>
              <a:xfrm>
                <a:off x="6344529" y="2357891"/>
                <a:ext cx="3207300" cy="33600"/>
              </a:xfrm>
              <a:prstGeom prst="straightConnector1">
                <a:avLst/>
              </a:prstGeom>
              <a:noFill/>
              <a:ln w="12700" cap="rnd" cmpd="sng">
                <a:solidFill>
                  <a:schemeClr val="accent5"/>
                </a:solidFill>
                <a:prstDash val="solid"/>
                <a:round/>
                <a:headEnd type="none" w="sm" len="sm"/>
                <a:tailEnd type="none" w="sm" len="sm"/>
              </a:ln>
            </p:spPr>
          </p:cxnSp>
          <p:sp>
            <p:nvSpPr>
              <p:cNvPr id="359" name="Google Shape;359;p8"/>
              <p:cNvSpPr txBox="1"/>
              <p:nvPr/>
            </p:nvSpPr>
            <p:spPr>
              <a:xfrm>
                <a:off x="6330368" y="3547017"/>
                <a:ext cx="1586998"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Offer </a:t>
                </a:r>
                <a:endParaRPr/>
              </a:p>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starting point</a:t>
                </a:r>
                <a:endParaRPr/>
              </a:p>
            </p:txBody>
          </p:sp>
        </p:grpSp>
        <p:sp>
          <p:nvSpPr>
            <p:cNvPr id="360" name="Google Shape;360;p8"/>
            <p:cNvSpPr txBox="1"/>
            <p:nvPr/>
          </p:nvSpPr>
          <p:spPr>
            <a:xfrm>
              <a:off x="6344529" y="2008828"/>
              <a:ext cx="105936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WP2</a:t>
              </a:r>
              <a:endParaRPr/>
            </a:p>
          </p:txBody>
        </p:sp>
        <p:sp>
          <p:nvSpPr>
            <p:cNvPr id="361" name="Google Shape;361;p8"/>
            <p:cNvSpPr txBox="1"/>
            <p:nvPr/>
          </p:nvSpPr>
          <p:spPr>
            <a:xfrm>
              <a:off x="7672586" y="3193615"/>
              <a:ext cx="105936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WP3</a:t>
              </a:r>
              <a:endParaRPr/>
            </a:p>
          </p:txBody>
        </p:sp>
        <p:sp>
          <p:nvSpPr>
            <p:cNvPr id="362" name="Google Shape;362;p8"/>
            <p:cNvSpPr txBox="1"/>
            <p:nvPr/>
          </p:nvSpPr>
          <p:spPr>
            <a:xfrm>
              <a:off x="8082592" y="2824283"/>
              <a:ext cx="105936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WP4</a:t>
              </a:r>
              <a:endParaRPr/>
            </a:p>
          </p:txBody>
        </p:sp>
        <p:sp>
          <p:nvSpPr>
            <p:cNvPr id="363" name="Google Shape;363;p8"/>
            <p:cNvSpPr txBox="1"/>
            <p:nvPr/>
          </p:nvSpPr>
          <p:spPr>
            <a:xfrm>
              <a:off x="8492597" y="2443484"/>
              <a:ext cx="105936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WP5</a:t>
              </a:r>
              <a:endParaRPr/>
            </a:p>
          </p:txBody>
        </p:sp>
        <p:sp>
          <p:nvSpPr>
            <p:cNvPr id="364" name="Google Shape;364;p8"/>
            <p:cNvSpPr/>
            <p:nvPr/>
          </p:nvSpPr>
          <p:spPr>
            <a:xfrm rot="-8188169">
              <a:off x="8935589" y="2595139"/>
              <a:ext cx="405313" cy="774716"/>
            </a:xfrm>
            <a:prstGeom prst="curvedRightArrow">
              <a:avLst>
                <a:gd name="adj1" fmla="val 25000"/>
                <a:gd name="adj2" fmla="val 50000"/>
                <a:gd name="adj3" fmla="val 25000"/>
              </a:avLst>
            </a:prstGeom>
            <a:solidFill>
              <a:schemeClr val="accent1"/>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Trebuchet MS"/>
                <a:ea typeface="Trebuchet MS"/>
                <a:cs typeface="Trebuchet MS"/>
                <a:sym typeface="Trebuchet MS"/>
              </a:endParaRPr>
            </a:p>
          </p:txBody>
        </p:sp>
        <p:sp>
          <p:nvSpPr>
            <p:cNvPr id="365" name="Google Shape;365;p8"/>
            <p:cNvSpPr/>
            <p:nvPr/>
          </p:nvSpPr>
          <p:spPr>
            <a:xfrm rot="-8188169">
              <a:off x="8558307" y="3190186"/>
              <a:ext cx="405313" cy="774716"/>
            </a:xfrm>
            <a:prstGeom prst="curvedRightArrow">
              <a:avLst>
                <a:gd name="adj1" fmla="val 25000"/>
                <a:gd name="adj2" fmla="val 50000"/>
                <a:gd name="adj3" fmla="val 25000"/>
              </a:avLst>
            </a:prstGeom>
            <a:solidFill>
              <a:schemeClr val="accent1"/>
            </a:solidFill>
            <a:ln w="19050" cap="rnd" cmpd="sng">
              <a:solidFill>
                <a:srgbClr val="698D1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Trebuchet MS"/>
                <a:ea typeface="Trebuchet MS"/>
                <a:cs typeface="Trebuchet MS"/>
                <a:sym typeface="Trebuchet MS"/>
              </a:endParaRPr>
            </a:p>
          </p:txBody>
        </p:sp>
      </p:grpSp>
      <p:pic>
        <p:nvPicPr>
          <p:cNvPr id="366" name="Google Shape;366;p8"/>
          <p:cNvPicPr preferRelativeResize="0"/>
          <p:nvPr/>
        </p:nvPicPr>
        <p:blipFill rotWithShape="1">
          <a:blip r:embed="rId4">
            <a:alphaModFix/>
          </a:blip>
          <a:srcRect/>
          <a:stretch/>
        </p:blipFill>
        <p:spPr>
          <a:xfrm>
            <a:off x="3684821" y="712951"/>
            <a:ext cx="3129059" cy="249538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accent2"/>
              </a:buClr>
              <a:buSzPts val="4000"/>
              <a:buFont typeface="Trebuchet MS"/>
              <a:buNone/>
            </a:pPr>
            <a:r>
              <a:rPr lang="en-GB" sz="4000">
                <a:solidFill>
                  <a:schemeClr val="accent2"/>
                </a:solidFill>
              </a:rPr>
              <a:t>Beyond the project proposal: Suggestions</a:t>
            </a:r>
            <a:endParaRPr sz="4000">
              <a:solidFill>
                <a:schemeClr val="accent2"/>
              </a:solidFill>
            </a:endParaRPr>
          </a:p>
        </p:txBody>
      </p:sp>
      <p:pic>
        <p:nvPicPr>
          <p:cNvPr id="372" name="Google Shape;372;p9"/>
          <p:cNvPicPr preferRelativeResize="0"/>
          <p:nvPr/>
        </p:nvPicPr>
        <p:blipFill rotWithShape="1">
          <a:blip r:embed="rId3">
            <a:alphaModFix/>
          </a:blip>
          <a:srcRect/>
          <a:stretch/>
        </p:blipFill>
        <p:spPr>
          <a:xfrm>
            <a:off x="4692533" y="3402238"/>
            <a:ext cx="1561606" cy="1545590"/>
          </a:xfrm>
          <a:prstGeom prst="rect">
            <a:avLst/>
          </a:prstGeom>
          <a:noFill/>
          <a:ln>
            <a:noFill/>
          </a:ln>
        </p:spPr>
      </p:pic>
      <p:sp>
        <p:nvSpPr>
          <p:cNvPr id="373" name="Google Shape;373;p9"/>
          <p:cNvSpPr txBox="1"/>
          <p:nvPr/>
        </p:nvSpPr>
        <p:spPr>
          <a:xfrm>
            <a:off x="2547256" y="2481653"/>
            <a:ext cx="585216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rebuchet MS"/>
                <a:ea typeface="Trebuchet MS"/>
                <a:cs typeface="Trebuchet MS"/>
                <a:sym typeface="Trebuchet MS"/>
              </a:rPr>
              <a:t>How the educational offer has been changed since..</a:t>
            </a:r>
            <a:endParaRPr/>
          </a:p>
        </p:txBody>
      </p:sp>
    </p:spTree>
  </p:cSld>
  <p:clrMapOvr>
    <a:masterClrMapping/>
  </p:clrMapOvr>
</p:sld>
</file>

<file path=ppt/theme/theme1.xml><?xml version="1.0" encoding="utf-8"?>
<a:theme xmlns:a="http://schemas.openxmlformats.org/drawingml/2006/main" name="Sfaccettatura">
  <a:themeElements>
    <a:clrScheme name="Sfaccettatura">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250</Words>
  <Application>Microsoft Office PowerPoint</Application>
  <PresentationFormat>Widescreen</PresentationFormat>
  <Paragraphs>90</Paragraphs>
  <Slides>9</Slides>
  <Notes>9</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9</vt:i4>
      </vt:variant>
    </vt:vector>
  </HeadingPairs>
  <TitlesOfParts>
    <vt:vector size="14" baseType="lpstr">
      <vt:lpstr>Arial</vt:lpstr>
      <vt:lpstr>Calibri</vt:lpstr>
      <vt:lpstr>Noto Sans Symbols</vt:lpstr>
      <vt:lpstr>Trebuchet MS</vt:lpstr>
      <vt:lpstr>Sfaccettatura</vt:lpstr>
      <vt:lpstr>SAFETY   Simulation Approach For Education and Training in emergencY</vt:lpstr>
      <vt:lpstr>Description, aims, organization of the work</vt:lpstr>
      <vt:lpstr>Tasks</vt:lpstr>
      <vt:lpstr>Presentazione standard di PowerPoint</vt:lpstr>
      <vt:lpstr>Presentazione standard di PowerPoint</vt:lpstr>
      <vt:lpstr>Presentazione standard di PowerPoint</vt:lpstr>
      <vt:lpstr>Results</vt:lpstr>
      <vt:lpstr>Link with the other WPs</vt:lpstr>
      <vt:lpstr>Beyond the project proposal: Suggestions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SAFETY   Simulation Approach For Education and Training in emergencY</dc:title>
  <dc:creator>Alessandro</dc:creator>
  <cp:lastModifiedBy>Giuditta</cp:lastModifiedBy>
  <cp:revision>1</cp:revision>
  <dcterms:created xsi:type="dcterms:W3CDTF">2017-09-28T10:15:40Z</dcterms:created>
  <dcterms:modified xsi:type="dcterms:W3CDTF">2020-11-20T13:36:36Z</dcterms:modified>
</cp:coreProperties>
</file>