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0" roundtripDataSignature="AMtx7miO1qSSMCfDDVJ/37azyNtDQM6rJ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0" Type="http://customschemas.google.com/relationships/presentationmetadata" Target="meta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1" name="Google Shape;14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9" name="Google Shape;14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8" name="Google Shape;17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4" name="Google Shape;18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2" name="Google Shape;19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titolo" showMasterSp="0" type="title">
  <p:cSld name="TITLE">
    <p:spTree>
      <p:nvGrpSpPr>
        <p:cNvPr id="22" name="Shape 22"/>
        <p:cNvGrpSpPr/>
        <p:nvPr/>
      </p:nvGrpSpPr>
      <p:grpSpPr>
        <a:xfrm>
          <a:off x="0" y="0"/>
          <a:ext cx="0" cy="0"/>
          <a:chOff x="0" y="0"/>
          <a:chExt cx="0" cy="0"/>
        </a:xfrm>
      </p:grpSpPr>
      <p:grpSp>
        <p:nvGrpSpPr>
          <p:cNvPr id="23" name="Google Shape;23;p7"/>
          <p:cNvGrpSpPr/>
          <p:nvPr/>
        </p:nvGrpSpPr>
        <p:grpSpPr>
          <a:xfrm>
            <a:off x="0" y="-8467"/>
            <a:ext cx="12192000" cy="6866467"/>
            <a:chOff x="0" y="-8467"/>
            <a:chExt cx="12192000" cy="6866467"/>
          </a:xfrm>
        </p:grpSpPr>
        <p:cxnSp>
          <p:nvCxnSpPr>
            <p:cNvPr id="24" name="Google Shape;24;p7"/>
            <p:cNvCxnSpPr/>
            <p:nvPr/>
          </p:nvCxnSpPr>
          <p:spPr>
            <a:xfrm>
              <a:off x="9371012" y="0"/>
              <a:ext cx="1219200" cy="6858000"/>
            </a:xfrm>
            <a:prstGeom prst="straightConnector1">
              <a:avLst/>
            </a:prstGeom>
            <a:noFill/>
            <a:ln cap="flat" cmpd="sng" w="9525">
              <a:solidFill>
                <a:srgbClr val="BFBFBF"/>
              </a:solidFill>
              <a:prstDash val="solid"/>
              <a:round/>
              <a:headEnd len="sm" w="sm" type="none"/>
              <a:tailEnd len="sm" w="sm" type="none"/>
            </a:ln>
          </p:spPr>
        </p:cxnSp>
        <p:cxnSp>
          <p:nvCxnSpPr>
            <p:cNvPr id="25" name="Google Shape;25;p7"/>
            <p:cNvCxnSpPr/>
            <p:nvPr/>
          </p:nvCxnSpPr>
          <p:spPr>
            <a:xfrm flipH="1">
              <a:off x="7425267" y="3681413"/>
              <a:ext cx="4763558" cy="3176587"/>
            </a:xfrm>
            <a:prstGeom prst="straightConnector1">
              <a:avLst/>
            </a:prstGeom>
            <a:noFill/>
            <a:ln cap="flat" cmpd="sng" w="9525">
              <a:solidFill>
                <a:srgbClr val="D8D8D8"/>
              </a:solidFill>
              <a:prstDash val="solid"/>
              <a:round/>
              <a:headEnd len="sm" w="sm" type="none"/>
              <a:tailEnd len="sm" w="sm" type="none"/>
            </a:ln>
          </p:spPr>
        </p:cxnSp>
        <p:sp>
          <p:nvSpPr>
            <p:cNvPr id="26" name="Google Shape;26;p7"/>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411"/>
              </a:schemeClr>
            </a:solidFill>
            <a:ln>
              <a:noFill/>
            </a:ln>
          </p:spPr>
        </p:sp>
        <p:sp>
          <p:nvSpPr>
            <p:cNvPr id="27" name="Google Shape;27;p7"/>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8" name="Google Shape;28;p7"/>
            <p:cNvSpPr/>
            <p:nvPr/>
          </p:nvSpPr>
          <p:spPr>
            <a:xfrm>
              <a:off x="8932333" y="3048000"/>
              <a:ext cx="3259667" cy="3810000"/>
            </a:xfrm>
            <a:prstGeom prst="triangle">
              <a:avLst>
                <a:gd fmla="val 100000" name="adj"/>
              </a:avLst>
            </a:prstGeom>
            <a:solidFill>
              <a:schemeClr val="accent2">
                <a:alpha val="71372"/>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 name="Google Shape;29;p7"/>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411"/>
              </a:srgbClr>
            </a:solidFill>
            <a:ln>
              <a:noFill/>
            </a:ln>
          </p:spPr>
        </p:sp>
        <p:sp>
          <p:nvSpPr>
            <p:cNvPr id="30" name="Google Shape;30;p7"/>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411"/>
              </a:srgbClr>
            </a:solidFill>
            <a:ln>
              <a:noFill/>
            </a:ln>
          </p:spPr>
        </p:sp>
        <p:sp>
          <p:nvSpPr>
            <p:cNvPr id="31" name="Google Shape;31;p7"/>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313"/>
              </a:schemeClr>
            </a:solidFill>
            <a:ln>
              <a:noFill/>
            </a:ln>
          </p:spPr>
        </p:sp>
        <p:sp>
          <p:nvSpPr>
            <p:cNvPr id="32" name="Google Shape;32;p7"/>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 name="Google Shape;33;p7"/>
            <p:cNvSpPr/>
            <p:nvPr/>
          </p:nvSpPr>
          <p:spPr>
            <a:xfrm rot="10800000">
              <a:off x="0" y="0"/>
              <a:ext cx="842596" cy="5666154"/>
            </a:xfrm>
            <a:prstGeom prst="triangle">
              <a:avLst>
                <a:gd fmla="val 100000" name="adj"/>
              </a:avLst>
            </a:prstGeom>
            <a:solidFill>
              <a:schemeClr val="accent1">
                <a:alpha val="84313"/>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4" name="Google Shape;34;p7"/>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Clr>
                <a:schemeClr val="accent1"/>
              </a:buClr>
              <a:buSzPts val="5400"/>
              <a:buFont typeface="Trebuchet MS"/>
              <a:buNone/>
              <a:defRPr sz="54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7"/>
          <p:cNvSpPr txBox="1"/>
          <p:nvPr>
            <p:ph idx="1" type="subTitle"/>
          </p:nvPr>
        </p:nvSpPr>
        <p:spPr>
          <a:xfrm>
            <a:off x="1507067" y="4050833"/>
            <a:ext cx="7766936" cy="1096899"/>
          </a:xfrm>
          <a:prstGeom prst="rect">
            <a:avLst/>
          </a:prstGeom>
          <a:noFill/>
          <a:ln>
            <a:noFill/>
          </a:ln>
        </p:spPr>
        <p:txBody>
          <a:bodyPr anchorCtr="0" anchor="t" bIns="45700" lIns="91425" spcFirstLastPara="1" rIns="91425" wrap="square" tIns="45700">
            <a:normAutofit/>
          </a:bodyPr>
          <a:lstStyle>
            <a:lvl1pPr lvl="0" algn="r">
              <a:lnSpc>
                <a:spcPct val="100000"/>
              </a:lnSpc>
              <a:spcBef>
                <a:spcPts val="1000"/>
              </a:spcBef>
              <a:spcAft>
                <a:spcPts val="0"/>
              </a:spcAft>
              <a:buSzPts val="1440"/>
              <a:buNone/>
              <a:defRPr>
                <a:solidFill>
                  <a:srgbClr val="7F7F7F"/>
                </a:solidFill>
              </a:defRPr>
            </a:lvl1pPr>
            <a:lvl2pPr lvl="1" algn="ctr">
              <a:lnSpc>
                <a:spcPct val="100000"/>
              </a:lnSpc>
              <a:spcBef>
                <a:spcPts val="1000"/>
              </a:spcBef>
              <a:spcAft>
                <a:spcPts val="0"/>
              </a:spcAft>
              <a:buSzPts val="1280"/>
              <a:buNone/>
              <a:defRPr>
                <a:solidFill>
                  <a:srgbClr val="888888"/>
                </a:solidFill>
              </a:defRPr>
            </a:lvl2pPr>
            <a:lvl3pPr lvl="2" algn="ctr">
              <a:lnSpc>
                <a:spcPct val="100000"/>
              </a:lnSpc>
              <a:spcBef>
                <a:spcPts val="1000"/>
              </a:spcBef>
              <a:spcAft>
                <a:spcPts val="0"/>
              </a:spcAft>
              <a:buSzPts val="1120"/>
              <a:buNone/>
              <a:defRPr>
                <a:solidFill>
                  <a:srgbClr val="888888"/>
                </a:solidFill>
              </a:defRPr>
            </a:lvl3pPr>
            <a:lvl4pPr lvl="3" algn="ctr">
              <a:lnSpc>
                <a:spcPct val="100000"/>
              </a:lnSpc>
              <a:spcBef>
                <a:spcPts val="1000"/>
              </a:spcBef>
              <a:spcAft>
                <a:spcPts val="0"/>
              </a:spcAft>
              <a:buSzPts val="960"/>
              <a:buNone/>
              <a:defRPr>
                <a:solidFill>
                  <a:srgbClr val="888888"/>
                </a:solidFill>
              </a:defRPr>
            </a:lvl4pPr>
            <a:lvl5pPr lvl="4" algn="ctr">
              <a:lnSpc>
                <a:spcPct val="100000"/>
              </a:lnSpc>
              <a:spcBef>
                <a:spcPts val="1000"/>
              </a:spcBef>
              <a:spcAft>
                <a:spcPts val="0"/>
              </a:spcAft>
              <a:buSzPts val="960"/>
              <a:buNone/>
              <a:defRPr>
                <a:solidFill>
                  <a:srgbClr val="888888"/>
                </a:solidFill>
              </a:defRPr>
            </a:lvl5pPr>
            <a:lvl6pPr lvl="5" algn="ctr">
              <a:lnSpc>
                <a:spcPct val="100000"/>
              </a:lnSpc>
              <a:spcBef>
                <a:spcPts val="1000"/>
              </a:spcBef>
              <a:spcAft>
                <a:spcPts val="0"/>
              </a:spcAft>
              <a:buSzPts val="960"/>
              <a:buNone/>
              <a:defRPr>
                <a:solidFill>
                  <a:srgbClr val="888888"/>
                </a:solidFill>
              </a:defRPr>
            </a:lvl6pPr>
            <a:lvl7pPr lvl="6" algn="ctr">
              <a:lnSpc>
                <a:spcPct val="100000"/>
              </a:lnSpc>
              <a:spcBef>
                <a:spcPts val="1000"/>
              </a:spcBef>
              <a:spcAft>
                <a:spcPts val="0"/>
              </a:spcAft>
              <a:buSzPts val="960"/>
              <a:buNone/>
              <a:defRPr>
                <a:solidFill>
                  <a:srgbClr val="888888"/>
                </a:solidFill>
              </a:defRPr>
            </a:lvl7pPr>
            <a:lvl8pPr lvl="7" algn="ctr">
              <a:lnSpc>
                <a:spcPct val="100000"/>
              </a:lnSpc>
              <a:spcBef>
                <a:spcPts val="1000"/>
              </a:spcBef>
              <a:spcAft>
                <a:spcPts val="0"/>
              </a:spcAft>
              <a:buSzPts val="960"/>
              <a:buNone/>
              <a:defRPr>
                <a:solidFill>
                  <a:srgbClr val="888888"/>
                </a:solidFill>
              </a:defRPr>
            </a:lvl8pPr>
            <a:lvl9pPr lvl="8" algn="ctr">
              <a:lnSpc>
                <a:spcPct val="100000"/>
              </a:lnSpc>
              <a:spcBef>
                <a:spcPts val="1000"/>
              </a:spcBef>
              <a:spcAft>
                <a:spcPts val="0"/>
              </a:spcAft>
              <a:buSzPts val="960"/>
              <a:buNone/>
              <a:defRPr>
                <a:solidFill>
                  <a:srgbClr val="888888"/>
                </a:solidFill>
              </a:defRPr>
            </a:lvl9pPr>
          </a:lstStyle>
          <a:p/>
        </p:txBody>
      </p:sp>
      <p:sp>
        <p:nvSpPr>
          <p:cNvPr id="36" name="Google Shape;36;p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contenuto" type="obj">
  <p:cSld name="OBJECT">
    <p:spTree>
      <p:nvGrpSpPr>
        <p:cNvPr id="39" name="Shape 39"/>
        <p:cNvGrpSpPr/>
        <p:nvPr/>
      </p:nvGrpSpPr>
      <p:grpSpPr>
        <a:xfrm>
          <a:off x="0" y="0"/>
          <a:ext cx="0" cy="0"/>
          <a:chOff x="0" y="0"/>
          <a:chExt cx="0" cy="0"/>
        </a:xfrm>
      </p:grpSpPr>
      <p:sp>
        <p:nvSpPr>
          <p:cNvPr id="40" name="Google Shape;40;p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3600"/>
              <a:buFont typeface="Trebuchet MS"/>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8"/>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42" name="Google Shape;42;p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testazione sezione" type="secHead">
  <p:cSld name="SECTION_HEADER">
    <p:spTree>
      <p:nvGrpSpPr>
        <p:cNvPr id="45" name="Shape 45"/>
        <p:cNvGrpSpPr/>
        <p:nvPr/>
      </p:nvGrpSpPr>
      <p:grpSpPr>
        <a:xfrm>
          <a:off x="0" y="0"/>
          <a:ext cx="0" cy="0"/>
          <a:chOff x="0" y="0"/>
          <a:chExt cx="0" cy="0"/>
        </a:xfrm>
      </p:grpSpPr>
      <p:sp>
        <p:nvSpPr>
          <p:cNvPr id="46" name="Google Shape;46;p9"/>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4000"/>
              <a:buFont typeface="Trebuchet MS"/>
              <a:buNone/>
              <a:defRPr b="0"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9"/>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600"/>
              <a:buNone/>
              <a:defRPr sz="20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48" name="Google Shape;48;p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e contenuti" type="twoObj">
  <p:cSld name="TWO_OBJECTS">
    <p:spTree>
      <p:nvGrpSpPr>
        <p:cNvPr id="51" name="Shape 51"/>
        <p:cNvGrpSpPr/>
        <p:nvPr/>
      </p:nvGrpSpPr>
      <p:grpSpPr>
        <a:xfrm>
          <a:off x="0" y="0"/>
          <a:ext cx="0" cy="0"/>
          <a:chOff x="0" y="0"/>
          <a:chExt cx="0" cy="0"/>
        </a:xfrm>
      </p:grpSpPr>
      <p:sp>
        <p:nvSpPr>
          <p:cNvPr id="52" name="Google Shape;52;p10"/>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0"/>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54" name="Google Shape;54;p10"/>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55" name="Google Shape;55;p1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fronto" type="twoTxTwoObj">
  <p:cSld name="TWO_OBJECTS_WITH_TEXT">
    <p:spTree>
      <p:nvGrpSpPr>
        <p:cNvPr id="58" name="Shape 58"/>
        <p:cNvGrpSpPr/>
        <p:nvPr/>
      </p:nvGrpSpPr>
      <p:grpSpPr>
        <a:xfrm>
          <a:off x="0" y="0"/>
          <a:ext cx="0" cy="0"/>
          <a:chOff x="0" y="0"/>
          <a:chExt cx="0" cy="0"/>
        </a:xfrm>
      </p:grpSpPr>
      <p:sp>
        <p:nvSpPr>
          <p:cNvPr id="59" name="Google Shape;59;p1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3600"/>
              <a:buFont typeface="Trebuchet MS"/>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1"/>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None/>
              <a:defRPr b="0" sz="2400"/>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61" name="Google Shape;61;p11"/>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62" name="Google Shape;62;p11"/>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None/>
              <a:defRPr b="0" sz="2400"/>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63" name="Google Shape;63;p11"/>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64" name="Google Shape;64;p1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lo titolo" type="titleOnly">
  <p:cSld name="TITLE_ONLY">
    <p:spTree>
      <p:nvGrpSpPr>
        <p:cNvPr id="67" name="Shape 67"/>
        <p:cNvGrpSpPr/>
        <p:nvPr/>
      </p:nvGrpSpPr>
      <p:grpSpPr>
        <a:xfrm>
          <a:off x="0" y="0"/>
          <a:ext cx="0" cy="0"/>
          <a:chOff x="0" y="0"/>
          <a:chExt cx="0" cy="0"/>
        </a:xfrm>
      </p:grpSpPr>
      <p:sp>
        <p:nvSpPr>
          <p:cNvPr id="68" name="Google Shape;68;p1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uota" type="blank">
  <p:cSld name="BLANK">
    <p:spTree>
      <p:nvGrpSpPr>
        <p:cNvPr id="72" name="Shape 72"/>
        <p:cNvGrpSpPr/>
        <p:nvPr/>
      </p:nvGrpSpPr>
      <p:grpSpPr>
        <a:xfrm>
          <a:off x="0" y="0"/>
          <a:ext cx="0" cy="0"/>
          <a:chOff x="0" y="0"/>
          <a:chExt cx="0" cy="0"/>
        </a:xfrm>
      </p:grpSpPr>
      <p:sp>
        <p:nvSpPr>
          <p:cNvPr id="73" name="Google Shape;73;p1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1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uto con didascalia" type="objTx">
  <p:cSld name="OBJECT_WITH_CAPTION_TEXT">
    <p:spTree>
      <p:nvGrpSpPr>
        <p:cNvPr id="76" name="Shape 76"/>
        <p:cNvGrpSpPr/>
        <p:nvPr/>
      </p:nvGrpSpPr>
      <p:grpSpPr>
        <a:xfrm>
          <a:off x="0" y="0"/>
          <a:ext cx="0" cy="0"/>
          <a:chOff x="0" y="0"/>
          <a:chExt cx="0" cy="0"/>
        </a:xfrm>
      </p:grpSpPr>
      <p:sp>
        <p:nvSpPr>
          <p:cNvPr id="77" name="Google Shape;77;p14"/>
          <p:cNvSpPr txBox="1"/>
          <p:nvPr>
            <p:ph type="title"/>
          </p:nvPr>
        </p:nvSpPr>
        <p:spPr>
          <a:xfrm>
            <a:off x="677334" y="1498604"/>
            <a:ext cx="3854528" cy="127846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2000"/>
              <a:buFont typeface="Trebuchet MS"/>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4"/>
          <p:cNvSpPr txBox="1"/>
          <p:nvPr>
            <p:ph idx="1" type="body"/>
          </p:nvPr>
        </p:nvSpPr>
        <p:spPr>
          <a:xfrm>
            <a:off x="4760461" y="514924"/>
            <a:ext cx="4513541" cy="552643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79" name="Google Shape;79;p14"/>
          <p:cNvSpPr txBox="1"/>
          <p:nvPr>
            <p:ph idx="2" type="body"/>
          </p:nvPr>
        </p:nvSpPr>
        <p:spPr>
          <a:xfrm>
            <a:off x="677334" y="2777069"/>
            <a:ext cx="3854528" cy="2584449"/>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20"/>
              <a:buNone/>
              <a:defRPr sz="1400"/>
            </a:lvl1pPr>
            <a:lvl2pPr indent="-228600" lvl="1" marL="914400" algn="l">
              <a:lnSpc>
                <a:spcPct val="100000"/>
              </a:lnSpc>
              <a:spcBef>
                <a:spcPts val="1000"/>
              </a:spcBef>
              <a:spcAft>
                <a:spcPts val="0"/>
              </a:spcAft>
              <a:buSzPts val="1120"/>
              <a:buNone/>
              <a:defRPr sz="1400"/>
            </a:lvl2pPr>
            <a:lvl3pPr indent="-228600" lvl="2" marL="1371600" algn="l">
              <a:lnSpc>
                <a:spcPct val="100000"/>
              </a:lnSpc>
              <a:spcBef>
                <a:spcPts val="1000"/>
              </a:spcBef>
              <a:spcAft>
                <a:spcPts val="0"/>
              </a:spcAft>
              <a:buSzPts val="960"/>
              <a:buNone/>
              <a:defRPr sz="1200"/>
            </a:lvl3pPr>
            <a:lvl4pPr indent="-228600" lvl="3" marL="1828800" algn="l">
              <a:lnSpc>
                <a:spcPct val="100000"/>
              </a:lnSpc>
              <a:spcBef>
                <a:spcPts val="1000"/>
              </a:spcBef>
              <a:spcAft>
                <a:spcPts val="0"/>
              </a:spcAft>
              <a:buSzPts val="800"/>
              <a:buNone/>
              <a:defRPr sz="1000"/>
            </a:lvl4pPr>
            <a:lvl5pPr indent="-228600" lvl="4" marL="2286000" algn="l">
              <a:lnSpc>
                <a:spcPct val="100000"/>
              </a:lnSpc>
              <a:spcBef>
                <a:spcPts val="1000"/>
              </a:spcBef>
              <a:spcAft>
                <a:spcPts val="0"/>
              </a:spcAft>
              <a:buSzPts val="800"/>
              <a:buNone/>
              <a:defRPr sz="1000"/>
            </a:lvl5pPr>
            <a:lvl6pPr indent="-228600" lvl="5" marL="2743200" algn="l">
              <a:lnSpc>
                <a:spcPct val="100000"/>
              </a:lnSpc>
              <a:spcBef>
                <a:spcPts val="1000"/>
              </a:spcBef>
              <a:spcAft>
                <a:spcPts val="0"/>
              </a:spcAft>
              <a:buSzPts val="800"/>
              <a:buNone/>
              <a:defRPr sz="1000"/>
            </a:lvl6pPr>
            <a:lvl7pPr indent="-228600" lvl="6" marL="3200400" algn="l">
              <a:lnSpc>
                <a:spcPct val="100000"/>
              </a:lnSpc>
              <a:spcBef>
                <a:spcPts val="1000"/>
              </a:spcBef>
              <a:spcAft>
                <a:spcPts val="0"/>
              </a:spcAft>
              <a:buSzPts val="800"/>
              <a:buNone/>
              <a:defRPr sz="1000"/>
            </a:lvl7pPr>
            <a:lvl8pPr indent="-228600" lvl="7" marL="3657600" algn="l">
              <a:lnSpc>
                <a:spcPct val="100000"/>
              </a:lnSpc>
              <a:spcBef>
                <a:spcPts val="1000"/>
              </a:spcBef>
              <a:spcAft>
                <a:spcPts val="0"/>
              </a:spcAft>
              <a:buSzPts val="800"/>
              <a:buNone/>
              <a:defRPr sz="1000"/>
            </a:lvl8pPr>
            <a:lvl9pPr indent="-228600" lvl="8" marL="4114800" algn="l">
              <a:lnSpc>
                <a:spcPct val="100000"/>
              </a:lnSpc>
              <a:spcBef>
                <a:spcPts val="1000"/>
              </a:spcBef>
              <a:spcAft>
                <a:spcPts val="0"/>
              </a:spcAft>
              <a:buSzPts val="800"/>
              <a:buNone/>
              <a:defRPr sz="1000"/>
            </a:lvl9pPr>
          </a:lstStyle>
          <a:p/>
        </p:txBody>
      </p:sp>
      <p:sp>
        <p:nvSpPr>
          <p:cNvPr id="80" name="Google Shape;80;p1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1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magine con didascalia" type="picTx">
  <p:cSld name="PICTURE_WITH_CAPTION_TEXT">
    <p:spTree>
      <p:nvGrpSpPr>
        <p:cNvPr id="83" name="Shape 83"/>
        <p:cNvGrpSpPr/>
        <p:nvPr/>
      </p:nvGrpSpPr>
      <p:grpSpPr>
        <a:xfrm>
          <a:off x="0" y="0"/>
          <a:ext cx="0" cy="0"/>
          <a:chOff x="0" y="0"/>
          <a:chExt cx="0" cy="0"/>
        </a:xfrm>
      </p:grpSpPr>
      <p:sp>
        <p:nvSpPr>
          <p:cNvPr id="84" name="Google Shape;84;p15"/>
          <p:cNvSpPr txBox="1"/>
          <p:nvPr>
            <p:ph type="title"/>
          </p:nvPr>
        </p:nvSpPr>
        <p:spPr>
          <a:xfrm>
            <a:off x="677334" y="4800600"/>
            <a:ext cx="8596667"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2400"/>
              <a:buFont typeface="Trebuchet MS"/>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15"/>
          <p:cNvSpPr/>
          <p:nvPr>
            <p:ph idx="2" type="pic"/>
          </p:nvPr>
        </p:nvSpPr>
        <p:spPr>
          <a:xfrm>
            <a:off x="677334" y="609600"/>
            <a:ext cx="8596668" cy="3845718"/>
          </a:xfrm>
          <a:prstGeom prst="rect">
            <a:avLst/>
          </a:prstGeom>
          <a:noFill/>
          <a:ln>
            <a:noFill/>
          </a:ln>
        </p:spPr>
        <p:txBody>
          <a:bodyPr anchorCtr="0" anchor="t" bIns="45700" lIns="91425" spcFirstLastPara="1" rIns="91425" wrap="square" tIns="45700">
            <a:normAutofit/>
          </a:bodyPr>
          <a:lstStyle>
            <a:lvl1pPr lvl="0" marR="0" rtl="0" algn="ctr">
              <a:lnSpc>
                <a:spcPct val="100000"/>
              </a:lnSpc>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1pPr>
            <a:lvl2pPr lvl="1" marR="0" rtl="0" algn="l">
              <a:lnSpc>
                <a:spcPct val="100000"/>
              </a:lnSpc>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2pPr>
            <a:lvl3pPr lvl="2" marR="0" rtl="0" algn="l">
              <a:lnSpc>
                <a:spcPct val="100000"/>
              </a:lnSpc>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3pPr>
            <a:lvl4pPr lvl="3" marR="0" rtl="0" algn="l">
              <a:lnSpc>
                <a:spcPct val="100000"/>
              </a:lnSpc>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4pPr>
            <a:lvl5pPr lvl="4" marR="0" rtl="0" algn="l">
              <a:lnSpc>
                <a:spcPct val="100000"/>
              </a:lnSpc>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5pPr>
            <a:lvl6pPr lvl="5" marR="0" rtl="0" algn="l">
              <a:lnSpc>
                <a:spcPct val="100000"/>
              </a:lnSpc>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6pPr>
            <a:lvl7pPr lvl="6" marR="0" rtl="0" algn="l">
              <a:lnSpc>
                <a:spcPct val="100000"/>
              </a:lnSpc>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7pPr>
            <a:lvl8pPr lvl="7" marR="0" rtl="0" algn="l">
              <a:lnSpc>
                <a:spcPct val="100000"/>
              </a:lnSpc>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8pPr>
            <a:lvl9pPr lvl="8" marR="0" rtl="0" algn="l">
              <a:lnSpc>
                <a:spcPct val="100000"/>
              </a:lnSpc>
              <a:spcBef>
                <a:spcPts val="1000"/>
              </a:spcBef>
              <a:spcAft>
                <a:spcPts val="0"/>
              </a:spcAft>
              <a:buClr>
                <a:schemeClr val="accent1"/>
              </a:buClr>
              <a:buSzPts val="1280"/>
              <a:buFont typeface="Noto Sans Symbols"/>
              <a:buNone/>
              <a:defRPr b="0" i="0" sz="1600" u="none" cap="none" strike="noStrike">
                <a:solidFill>
                  <a:srgbClr val="3F3F3F"/>
                </a:solidFill>
                <a:latin typeface="Trebuchet MS"/>
                <a:ea typeface="Trebuchet MS"/>
                <a:cs typeface="Trebuchet MS"/>
                <a:sym typeface="Trebuchet MS"/>
              </a:defRPr>
            </a:lvl9pPr>
          </a:lstStyle>
          <a:p/>
        </p:txBody>
      </p:sp>
      <p:sp>
        <p:nvSpPr>
          <p:cNvPr id="86" name="Google Shape;86;p15"/>
          <p:cNvSpPr txBox="1"/>
          <p:nvPr>
            <p:ph idx="1" type="body"/>
          </p:nvPr>
        </p:nvSpPr>
        <p:spPr>
          <a:xfrm>
            <a:off x="677334" y="5367338"/>
            <a:ext cx="8596667" cy="67402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87" name="Google Shape;87;p1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1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sottotitolo">
  <p:cSld name="Titolo e sottotitolo">
    <p:spTree>
      <p:nvGrpSpPr>
        <p:cNvPr id="90" name="Shape 90"/>
        <p:cNvGrpSpPr/>
        <p:nvPr/>
      </p:nvGrpSpPr>
      <p:grpSpPr>
        <a:xfrm>
          <a:off x="0" y="0"/>
          <a:ext cx="0" cy="0"/>
          <a:chOff x="0" y="0"/>
          <a:chExt cx="0" cy="0"/>
        </a:xfrm>
      </p:grpSpPr>
      <p:sp>
        <p:nvSpPr>
          <p:cNvPr id="91" name="Google Shape;91;p16"/>
          <p:cNvSpPr txBox="1"/>
          <p:nvPr>
            <p:ph type="title"/>
          </p:nvPr>
        </p:nvSpPr>
        <p:spPr>
          <a:xfrm>
            <a:off x="677335" y="609600"/>
            <a:ext cx="8596668" cy="3403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16"/>
          <p:cNvSpPr txBox="1"/>
          <p:nvPr>
            <p:ph idx="1"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3F3F3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93" name="Google Shape;93;p1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1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1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itazione con didascalia">
  <p:cSld name="Citazione con didascalia">
    <p:spTree>
      <p:nvGrpSpPr>
        <p:cNvPr id="96" name="Shape 96"/>
        <p:cNvGrpSpPr/>
        <p:nvPr/>
      </p:nvGrpSpPr>
      <p:grpSpPr>
        <a:xfrm>
          <a:off x="0" y="0"/>
          <a:ext cx="0" cy="0"/>
          <a:chOff x="0" y="0"/>
          <a:chExt cx="0" cy="0"/>
        </a:xfrm>
      </p:grpSpPr>
      <p:sp>
        <p:nvSpPr>
          <p:cNvPr id="97" name="Google Shape;97;p17"/>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p17"/>
          <p:cNvSpPr txBox="1"/>
          <p:nvPr>
            <p:ph idx="1" type="body"/>
          </p:nvPr>
        </p:nvSpPr>
        <p:spPr>
          <a:xfrm>
            <a:off x="1366139" y="3632200"/>
            <a:ext cx="7224524" cy="381000"/>
          </a:xfrm>
          <a:prstGeom prst="rect">
            <a:avLst/>
          </a:prstGeom>
          <a:noFill/>
          <a:ln>
            <a:noFill/>
          </a:ln>
        </p:spPr>
        <p:txBody>
          <a:bodyPr anchorCtr="0" anchor="ctr" bIns="45700" lIns="91425" spcFirstLastPara="1" rIns="91425" wrap="square" tIns="45700">
            <a:noAutofit/>
          </a:bodyPr>
          <a:lstStyle>
            <a:lvl1pPr indent="-228600" lvl="0" marL="457200" algn="l">
              <a:lnSpc>
                <a:spcPct val="100000"/>
              </a:lnSpc>
              <a:spcBef>
                <a:spcPts val="1000"/>
              </a:spcBef>
              <a:spcAft>
                <a:spcPts val="0"/>
              </a:spcAft>
              <a:buSzPts val="1280"/>
              <a:buFont typeface="Trebuchet MS"/>
              <a:buNone/>
              <a:defRPr sz="1600">
                <a:solidFill>
                  <a:srgbClr val="7F7F7F"/>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99" name="Google Shape;99;p17"/>
          <p:cNvSpPr txBox="1"/>
          <p:nvPr>
            <p:ph idx="2"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3F3F3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00" name="Google Shape;100;p1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1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1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
        <p:nvSpPr>
          <p:cNvPr id="103" name="Google Shape;103;p17"/>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s-ES" sz="8000" u="none" cap="none" strike="noStrike">
                <a:solidFill>
                  <a:srgbClr val="BFE47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04" name="Google Shape;104;p17"/>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s-ES" sz="8000" u="none" cap="none" strike="noStrike">
                <a:solidFill>
                  <a:srgbClr val="BFE471"/>
                </a:solidFill>
                <a:latin typeface="Arial"/>
                <a:ea typeface="Arial"/>
                <a:cs typeface="Arial"/>
                <a:sym typeface="Arial"/>
              </a:rPr>
              <a:t>”</a:t>
            </a:r>
            <a:endParaRPr b="0" i="0" sz="1800" u="none" cap="none" strike="noStrike">
              <a:solidFill>
                <a:srgbClr val="BFE471"/>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cheda nome">
  <p:cSld name="Scheda nome">
    <p:spTree>
      <p:nvGrpSpPr>
        <p:cNvPr id="105" name="Shape 105"/>
        <p:cNvGrpSpPr/>
        <p:nvPr/>
      </p:nvGrpSpPr>
      <p:grpSpPr>
        <a:xfrm>
          <a:off x="0" y="0"/>
          <a:ext cx="0" cy="0"/>
          <a:chOff x="0" y="0"/>
          <a:chExt cx="0" cy="0"/>
        </a:xfrm>
      </p:grpSpPr>
      <p:sp>
        <p:nvSpPr>
          <p:cNvPr id="106" name="Google Shape;106;p18"/>
          <p:cNvSpPr txBox="1"/>
          <p:nvPr>
            <p:ph type="title"/>
          </p:nvPr>
        </p:nvSpPr>
        <p:spPr>
          <a:xfrm>
            <a:off x="677335" y="1931988"/>
            <a:ext cx="8596668" cy="259546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18"/>
          <p:cNvSpPr txBox="1"/>
          <p:nvPr>
            <p:ph idx="1"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3F3F3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08" name="Google Shape;108;p1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9" name="Google Shape;109;p1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0" name="Google Shape;110;p1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cheda nome citazione">
  <p:cSld name="Scheda nome citazione">
    <p:spTree>
      <p:nvGrpSpPr>
        <p:cNvPr id="111" name="Shape 111"/>
        <p:cNvGrpSpPr/>
        <p:nvPr/>
      </p:nvGrpSpPr>
      <p:grpSpPr>
        <a:xfrm>
          <a:off x="0" y="0"/>
          <a:ext cx="0" cy="0"/>
          <a:chOff x="0" y="0"/>
          <a:chExt cx="0" cy="0"/>
        </a:xfrm>
      </p:grpSpPr>
      <p:sp>
        <p:nvSpPr>
          <p:cNvPr id="112" name="Google Shape;112;p19"/>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3" name="Google Shape;113;p19"/>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Font typeface="Trebuchet MS"/>
              <a:buNone/>
              <a:defRPr sz="2400">
                <a:solidFill>
                  <a:srgbClr val="3F3F3F"/>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14" name="Google Shape;114;p19"/>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15" name="Google Shape;115;p1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1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7" name="Google Shape;117;p1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
        <p:nvSpPr>
          <p:cNvPr id="118" name="Google Shape;118;p19"/>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s-ES" sz="8000" u="none" cap="none" strike="noStrike">
                <a:solidFill>
                  <a:srgbClr val="BFE47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19" name="Google Shape;119;p19"/>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s-ES" sz="8000" u="none" cap="none" strike="noStrike">
                <a:solidFill>
                  <a:srgbClr val="BFE47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o o falso">
  <p:cSld name="Vero o falso">
    <p:spTree>
      <p:nvGrpSpPr>
        <p:cNvPr id="120" name="Shape 120"/>
        <p:cNvGrpSpPr/>
        <p:nvPr/>
      </p:nvGrpSpPr>
      <p:grpSpPr>
        <a:xfrm>
          <a:off x="0" y="0"/>
          <a:ext cx="0" cy="0"/>
          <a:chOff x="0" y="0"/>
          <a:chExt cx="0" cy="0"/>
        </a:xfrm>
      </p:grpSpPr>
      <p:sp>
        <p:nvSpPr>
          <p:cNvPr id="121" name="Google Shape;121;p20"/>
          <p:cNvSpPr txBox="1"/>
          <p:nvPr>
            <p:ph type="title"/>
          </p:nvPr>
        </p:nvSpPr>
        <p:spPr>
          <a:xfrm>
            <a:off x="685799" y="609600"/>
            <a:ext cx="8588203"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p20"/>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Font typeface="Trebuchet MS"/>
              <a:buNone/>
              <a:defRPr sz="2400">
                <a:solidFill>
                  <a:schemeClr val="accent1"/>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23" name="Google Shape;123;p20"/>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24" name="Google Shape;124;p2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5" name="Google Shape;125;p2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p2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testo verticale" type="vertTx">
  <p:cSld name="VERTICAL_TEXT">
    <p:spTree>
      <p:nvGrpSpPr>
        <p:cNvPr id="127" name="Shape 127"/>
        <p:cNvGrpSpPr/>
        <p:nvPr/>
      </p:nvGrpSpPr>
      <p:grpSpPr>
        <a:xfrm>
          <a:off x="0" y="0"/>
          <a:ext cx="0" cy="0"/>
          <a:chOff x="0" y="0"/>
          <a:chExt cx="0" cy="0"/>
        </a:xfrm>
      </p:grpSpPr>
      <p:sp>
        <p:nvSpPr>
          <p:cNvPr id="128" name="Google Shape;128;p2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9" name="Google Shape;129;p21"/>
          <p:cNvSpPr txBox="1"/>
          <p:nvPr>
            <p:ph idx="1" type="body"/>
          </p:nvPr>
        </p:nvSpPr>
        <p:spPr>
          <a:xfrm rot="5400000">
            <a:off x="3035282" y="-197358"/>
            <a:ext cx="3880773" cy="8596668"/>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30" name="Google Shape;130;p2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1" name="Google Shape;131;p2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2" name="Google Shape;132;p2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olo e testo verticale" type="vertTitleAndTx">
  <p:cSld name="VERTICAL_TITLE_AND_VERTICAL_TEXT">
    <p:spTree>
      <p:nvGrpSpPr>
        <p:cNvPr id="133" name="Shape 133"/>
        <p:cNvGrpSpPr/>
        <p:nvPr/>
      </p:nvGrpSpPr>
      <p:grpSpPr>
        <a:xfrm>
          <a:off x="0" y="0"/>
          <a:ext cx="0" cy="0"/>
          <a:chOff x="0" y="0"/>
          <a:chExt cx="0" cy="0"/>
        </a:xfrm>
      </p:grpSpPr>
      <p:sp>
        <p:nvSpPr>
          <p:cNvPr id="134" name="Google Shape;134;p22"/>
          <p:cNvSpPr txBox="1"/>
          <p:nvPr>
            <p:ph type="title"/>
          </p:nvPr>
        </p:nvSpPr>
        <p:spPr>
          <a:xfrm rot="5400000">
            <a:off x="5994319" y="2582953"/>
            <a:ext cx="5251451" cy="1304743"/>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22"/>
          <p:cNvSpPr txBox="1"/>
          <p:nvPr>
            <p:ph idx="1" type="body"/>
          </p:nvPr>
        </p:nvSpPr>
        <p:spPr>
          <a:xfrm rot="5400000">
            <a:off x="1581685" y="-294750"/>
            <a:ext cx="5251450" cy="7060150"/>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36" name="Google Shape;136;p2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7" name="Google Shape;137;p2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p2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grpSp>
        <p:nvGrpSpPr>
          <p:cNvPr id="6" name="Google Shape;6;p6"/>
          <p:cNvGrpSpPr/>
          <p:nvPr/>
        </p:nvGrpSpPr>
        <p:grpSpPr>
          <a:xfrm>
            <a:off x="0" y="-8467"/>
            <a:ext cx="12192000" cy="6866467"/>
            <a:chOff x="0" y="-8467"/>
            <a:chExt cx="12192000" cy="6866467"/>
          </a:xfrm>
        </p:grpSpPr>
        <p:cxnSp>
          <p:nvCxnSpPr>
            <p:cNvPr id="7" name="Google Shape;7;p6"/>
            <p:cNvCxnSpPr/>
            <p:nvPr/>
          </p:nvCxnSpPr>
          <p:spPr>
            <a:xfrm>
              <a:off x="9371012" y="0"/>
              <a:ext cx="1219200" cy="6858000"/>
            </a:xfrm>
            <a:prstGeom prst="straightConnector1">
              <a:avLst/>
            </a:prstGeom>
            <a:noFill/>
            <a:ln cap="flat" cmpd="sng" w="9525">
              <a:solidFill>
                <a:srgbClr val="BFBFBF"/>
              </a:solidFill>
              <a:prstDash val="solid"/>
              <a:round/>
              <a:headEnd len="sm" w="sm" type="none"/>
              <a:tailEnd len="sm" w="sm" type="none"/>
            </a:ln>
          </p:spPr>
        </p:cxnSp>
        <p:cxnSp>
          <p:nvCxnSpPr>
            <p:cNvPr id="8" name="Google Shape;8;p6"/>
            <p:cNvCxnSpPr/>
            <p:nvPr/>
          </p:nvCxnSpPr>
          <p:spPr>
            <a:xfrm flipH="1">
              <a:off x="7425267" y="3681413"/>
              <a:ext cx="4763558" cy="3176587"/>
            </a:xfrm>
            <a:prstGeom prst="straightConnector1">
              <a:avLst/>
            </a:prstGeom>
            <a:noFill/>
            <a:ln cap="flat" cmpd="sng" w="9525">
              <a:solidFill>
                <a:srgbClr val="D8D8D8"/>
              </a:solidFill>
              <a:prstDash val="solid"/>
              <a:round/>
              <a:headEnd len="sm" w="sm" type="none"/>
              <a:tailEnd len="sm" w="sm" type="none"/>
            </a:ln>
          </p:spPr>
        </p:cxnSp>
        <p:sp>
          <p:nvSpPr>
            <p:cNvPr id="9" name="Google Shape;9;p6"/>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411"/>
              </a:schemeClr>
            </a:solidFill>
            <a:ln>
              <a:noFill/>
            </a:ln>
          </p:spPr>
        </p:sp>
        <p:sp>
          <p:nvSpPr>
            <p:cNvPr id="10" name="Google Shape;10;p6"/>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6"/>
            <p:cNvSpPr/>
            <p:nvPr/>
          </p:nvSpPr>
          <p:spPr>
            <a:xfrm>
              <a:off x="8932333" y="3048000"/>
              <a:ext cx="3259667" cy="3810000"/>
            </a:xfrm>
            <a:prstGeom prst="triangle">
              <a:avLst>
                <a:gd fmla="val 100000" name="adj"/>
              </a:avLst>
            </a:prstGeom>
            <a:solidFill>
              <a:schemeClr val="accent2">
                <a:alpha val="71372"/>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 name="Google Shape;12;p6"/>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411"/>
              </a:srgbClr>
            </a:solidFill>
            <a:ln>
              <a:noFill/>
            </a:ln>
          </p:spPr>
        </p:sp>
        <p:sp>
          <p:nvSpPr>
            <p:cNvPr id="13" name="Google Shape;13;p6"/>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411"/>
              </a:srgbClr>
            </a:solidFill>
            <a:ln>
              <a:noFill/>
            </a:ln>
          </p:spPr>
        </p:sp>
        <p:sp>
          <p:nvSpPr>
            <p:cNvPr id="14" name="Google Shape;14;p6"/>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313"/>
              </a:schemeClr>
            </a:solidFill>
            <a:ln>
              <a:noFill/>
            </a:ln>
          </p:spPr>
        </p:sp>
        <p:sp>
          <p:nvSpPr>
            <p:cNvPr id="15" name="Google Shape;15;p6"/>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6"/>
            <p:cNvSpPr/>
            <p:nvPr/>
          </p:nvSpPr>
          <p:spPr>
            <a:xfrm>
              <a:off x="0" y="4013200"/>
              <a:ext cx="448733" cy="2844800"/>
            </a:xfrm>
            <a:prstGeom prst="triangle">
              <a:avLst>
                <a:gd fmla="val 0" name="adj"/>
              </a:avLst>
            </a:prstGeom>
            <a:solidFill>
              <a:schemeClr val="accent1">
                <a:alpha val="84313"/>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7" name="Google Shape;17;p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18" name="Google Shape;18;p6"/>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lnSpc>
                <a:spcPct val="100000"/>
              </a:lnSpc>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lnSpc>
                <a:spcPct val="100000"/>
              </a:lnSpc>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lnSpc>
                <a:spcPct val="100000"/>
              </a:lnSpc>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19" name="Google Shape;19;p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900" u="none" cap="none" strike="noStrike">
                <a:solidFill>
                  <a:srgbClr val="888888"/>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9pPr>
          </a:lstStyle>
          <a:p/>
        </p:txBody>
      </p:sp>
      <p:sp>
        <p:nvSpPr>
          <p:cNvPr id="20" name="Google Shape;20;p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rgbClr val="888888"/>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9pPr>
          </a:lstStyle>
          <a:p/>
        </p:txBody>
      </p:sp>
      <p:sp>
        <p:nvSpPr>
          <p:cNvPr id="21" name="Google Shape;21;p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s-E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
          <p:cNvSpPr txBox="1"/>
          <p:nvPr>
            <p:ph type="ctrTitle"/>
          </p:nvPr>
        </p:nvSpPr>
        <p:spPr>
          <a:xfrm>
            <a:off x="3390133" y="1465376"/>
            <a:ext cx="5883870" cy="164630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accent2"/>
              </a:buClr>
              <a:buSzPts val="4400"/>
              <a:buFont typeface="Trebuchet MS"/>
              <a:buNone/>
            </a:pPr>
            <a:r>
              <a:rPr b="1" lang="es-ES" sz="4400">
                <a:solidFill>
                  <a:schemeClr val="accent2"/>
                </a:solidFill>
              </a:rPr>
              <a:t>SAFETY</a:t>
            </a:r>
            <a:br>
              <a:rPr lang="es-ES" sz="2000">
                <a:solidFill>
                  <a:schemeClr val="accent2"/>
                </a:solidFill>
              </a:rPr>
            </a:br>
            <a:br>
              <a:rPr lang="es-ES" sz="2400"/>
            </a:br>
            <a:r>
              <a:rPr lang="es-ES" sz="2400"/>
              <a:t> </a:t>
            </a:r>
            <a:r>
              <a:rPr b="1" i="1" lang="es-ES" sz="2400">
                <a:solidFill>
                  <a:schemeClr val="accent2"/>
                </a:solidFill>
              </a:rPr>
              <a:t>S</a:t>
            </a:r>
            <a:r>
              <a:rPr b="1" i="1" lang="es-ES" sz="2400"/>
              <a:t>imulation </a:t>
            </a:r>
            <a:r>
              <a:rPr b="1" i="1" lang="es-ES" sz="2400">
                <a:solidFill>
                  <a:schemeClr val="accent2"/>
                </a:solidFill>
              </a:rPr>
              <a:t>A</a:t>
            </a:r>
            <a:r>
              <a:rPr b="1" i="1" lang="es-ES" sz="2400"/>
              <a:t>pproach </a:t>
            </a:r>
            <a:r>
              <a:rPr b="1" i="1" lang="es-ES" sz="2400">
                <a:solidFill>
                  <a:schemeClr val="accent2"/>
                </a:solidFill>
              </a:rPr>
              <a:t>F</a:t>
            </a:r>
            <a:r>
              <a:rPr b="1" i="1" lang="es-ES" sz="2400"/>
              <a:t>or </a:t>
            </a:r>
            <a:r>
              <a:rPr b="1" i="1" lang="es-ES" sz="2400">
                <a:solidFill>
                  <a:schemeClr val="accent2"/>
                </a:solidFill>
              </a:rPr>
              <a:t>E</a:t>
            </a:r>
            <a:r>
              <a:rPr b="1" i="1" lang="es-ES" sz="2400"/>
              <a:t>ducation and </a:t>
            </a:r>
            <a:r>
              <a:rPr b="1" i="1" lang="es-ES" sz="2400">
                <a:solidFill>
                  <a:schemeClr val="accent2"/>
                </a:solidFill>
              </a:rPr>
              <a:t>T</a:t>
            </a:r>
            <a:r>
              <a:rPr b="1" i="1" lang="es-ES" sz="2400"/>
              <a:t>raining in emergenc</a:t>
            </a:r>
            <a:r>
              <a:rPr b="1" i="1" lang="es-ES" sz="2400">
                <a:solidFill>
                  <a:schemeClr val="accent2"/>
                </a:solidFill>
              </a:rPr>
              <a:t>Y</a:t>
            </a:r>
            <a:endParaRPr sz="1600">
              <a:solidFill>
                <a:srgbClr val="3F7818"/>
              </a:solidFill>
              <a:latin typeface="Trebuchet MS"/>
              <a:ea typeface="Trebuchet MS"/>
              <a:cs typeface="Trebuchet MS"/>
              <a:sym typeface="Trebuchet MS"/>
            </a:endParaRPr>
          </a:p>
        </p:txBody>
      </p:sp>
      <p:sp>
        <p:nvSpPr>
          <p:cNvPr id="144" name="Google Shape;144;p1"/>
          <p:cNvSpPr txBox="1"/>
          <p:nvPr>
            <p:ph idx="1" type="subTitle"/>
          </p:nvPr>
        </p:nvSpPr>
        <p:spPr>
          <a:xfrm>
            <a:off x="1507067" y="3736934"/>
            <a:ext cx="7766936" cy="1096899"/>
          </a:xfrm>
          <a:prstGeom prst="rect">
            <a:avLst/>
          </a:prstGeom>
          <a:noFill/>
          <a:ln>
            <a:noFill/>
          </a:ln>
        </p:spPr>
        <p:txBody>
          <a:bodyPr anchorCtr="0" anchor="t" bIns="45700" lIns="91425" spcFirstLastPara="1" rIns="91425" wrap="square" tIns="45700">
            <a:normAutofit/>
          </a:bodyPr>
          <a:lstStyle/>
          <a:p>
            <a:pPr indent="0" lvl="0" marL="0" rtl="0" algn="r">
              <a:lnSpc>
                <a:spcPct val="100000"/>
              </a:lnSpc>
              <a:spcBef>
                <a:spcPts val="0"/>
              </a:spcBef>
              <a:spcAft>
                <a:spcPts val="0"/>
              </a:spcAft>
              <a:buSzPts val="1440"/>
              <a:buNone/>
            </a:pPr>
            <a:r>
              <a:rPr lang="es-ES"/>
              <a:t>WP5 description</a:t>
            </a:r>
            <a:endParaRPr/>
          </a:p>
          <a:p>
            <a:pPr indent="0" lvl="0" marL="0" rtl="0" algn="r">
              <a:lnSpc>
                <a:spcPct val="100000"/>
              </a:lnSpc>
              <a:spcBef>
                <a:spcPts val="1000"/>
              </a:spcBef>
              <a:spcAft>
                <a:spcPts val="0"/>
              </a:spcAft>
              <a:buSzPts val="1440"/>
              <a:buNone/>
            </a:pPr>
            <a:r>
              <a:rPr b="1" lang="es-ES"/>
              <a:t>Developing new modules for exceptional Emergency Medicine situations and delivering the whole Course </a:t>
            </a:r>
            <a:endParaRPr/>
          </a:p>
          <a:p>
            <a:pPr indent="0" lvl="0" marL="0" rtl="0" algn="r">
              <a:lnSpc>
                <a:spcPct val="100000"/>
              </a:lnSpc>
              <a:spcBef>
                <a:spcPts val="1000"/>
              </a:spcBef>
              <a:spcAft>
                <a:spcPts val="0"/>
              </a:spcAft>
              <a:buSzPts val="1440"/>
              <a:buNone/>
            </a:pPr>
            <a:r>
              <a:t/>
            </a:r>
            <a:endParaRPr/>
          </a:p>
        </p:txBody>
      </p:sp>
      <p:pic>
        <p:nvPicPr>
          <p:cNvPr descr="http://eacea.ec.europa.eu/img/logos/erasmus_plus/eu_flag_co_funded_pos_%5brgb%5d_right.jpg" id="145" name="Google Shape;145;p1"/>
          <p:cNvPicPr preferRelativeResize="0"/>
          <p:nvPr/>
        </p:nvPicPr>
        <p:blipFill rotWithShape="1">
          <a:blip r:embed="rId3">
            <a:alphaModFix/>
          </a:blip>
          <a:srcRect b="0" l="0" r="0" t="0"/>
          <a:stretch/>
        </p:blipFill>
        <p:spPr>
          <a:xfrm>
            <a:off x="775062" y="5791428"/>
            <a:ext cx="2615071" cy="691877"/>
          </a:xfrm>
          <a:prstGeom prst="rect">
            <a:avLst/>
          </a:prstGeom>
          <a:noFill/>
          <a:ln>
            <a:noFill/>
          </a:ln>
        </p:spPr>
      </p:pic>
      <p:sp>
        <p:nvSpPr>
          <p:cNvPr id="146" name="Google Shape;146;p1"/>
          <p:cNvSpPr txBox="1"/>
          <p:nvPr/>
        </p:nvSpPr>
        <p:spPr>
          <a:xfrm>
            <a:off x="3657599" y="5791428"/>
            <a:ext cx="4990012" cy="67710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950"/>
              <a:buFont typeface="Arial"/>
              <a:buNone/>
            </a:pPr>
            <a:r>
              <a:rPr b="0" i="0" lang="es-ES" sz="950" u="none" cap="none" strike="noStrike">
                <a:solidFill>
                  <a:schemeClr val="dk1"/>
                </a:solidFill>
                <a:latin typeface="Trebuchet MS"/>
                <a:ea typeface="Trebuchet MS"/>
                <a:cs typeface="Trebuchet MS"/>
                <a:sym typeface="Trebuchet MS"/>
              </a:rPr>
              <a:t>The European Commission support for the production of this publication does not constitute endorsement of the contents which reflects the views only of the authors, and the Commission cannot be held responsible for any use which may be made of the information contained therein</a:t>
            </a:r>
            <a:endParaRPr b="0" i="0" sz="950" u="none" cap="none" strike="noStrike">
              <a:solidFill>
                <a:schemeClr val="dk1"/>
              </a:solidFill>
              <a:latin typeface="Trebuchet MS"/>
              <a:ea typeface="Trebuchet MS"/>
              <a:cs typeface="Trebuchet MS"/>
              <a:sym typeface="Trebuchet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pic>
        <p:nvPicPr>
          <p:cNvPr id="151" name="Google Shape;151;p2"/>
          <p:cNvPicPr preferRelativeResize="0"/>
          <p:nvPr/>
        </p:nvPicPr>
        <p:blipFill rotWithShape="1">
          <a:blip r:embed="rId3">
            <a:alphaModFix/>
          </a:blip>
          <a:srcRect b="0" l="0" r="0" t="0"/>
          <a:stretch/>
        </p:blipFill>
        <p:spPr>
          <a:xfrm>
            <a:off x="2391506" y="5046216"/>
            <a:ext cx="8179518" cy="1458920"/>
          </a:xfrm>
          <a:prstGeom prst="rect">
            <a:avLst/>
          </a:prstGeom>
          <a:noFill/>
          <a:ln>
            <a:noFill/>
          </a:ln>
        </p:spPr>
      </p:pic>
      <p:sp>
        <p:nvSpPr>
          <p:cNvPr id="152" name="Google Shape;152;p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2"/>
              </a:buClr>
              <a:buSzPts val="4000"/>
              <a:buFont typeface="Trebuchet MS"/>
              <a:buNone/>
            </a:pPr>
            <a:r>
              <a:rPr lang="es-ES" sz="4000">
                <a:solidFill>
                  <a:schemeClr val="accent2"/>
                </a:solidFill>
              </a:rPr>
              <a:t>WP5 description, aims, organization of the work</a:t>
            </a:r>
            <a:endParaRPr/>
          </a:p>
        </p:txBody>
      </p:sp>
      <p:sp>
        <p:nvSpPr>
          <p:cNvPr id="153" name="Google Shape;153;p2"/>
          <p:cNvSpPr/>
          <p:nvPr/>
        </p:nvSpPr>
        <p:spPr>
          <a:xfrm>
            <a:off x="2575933" y="2557521"/>
            <a:ext cx="1839951" cy="1650381"/>
          </a:xfrm>
          <a:prstGeom prst="ellipse">
            <a:avLst/>
          </a:prstGeom>
          <a:solidFill>
            <a:schemeClr val="accent1"/>
          </a:solidFill>
          <a:ln cap="rnd" cmpd="sng" w="19050">
            <a:solidFill>
              <a:srgbClr val="698D1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CC0000"/>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1200"/>
              <a:buFont typeface="Arial"/>
              <a:buNone/>
            </a:pPr>
            <a:r>
              <a:rPr b="0" i="0" lang="es-ES" sz="1200" u="none" cap="none" strike="noStrike">
                <a:solidFill>
                  <a:schemeClr val="lt1"/>
                </a:solidFill>
                <a:latin typeface="Trebuchet MS"/>
                <a:ea typeface="Trebuchet MS"/>
                <a:cs typeface="Trebuchet MS"/>
                <a:sym typeface="Trebuchet MS"/>
              </a:rPr>
              <a:t>The team does not have promptly ready one of the professional component </a:t>
            </a:r>
            <a:endParaRPr b="0" i="0" sz="1400" u="none" cap="none" strike="noStrike">
              <a:solidFill>
                <a:srgbClr val="000000"/>
              </a:solidFill>
              <a:latin typeface="Arial"/>
              <a:ea typeface="Arial"/>
              <a:cs typeface="Arial"/>
              <a:sym typeface="Arial"/>
            </a:endParaRPr>
          </a:p>
        </p:txBody>
      </p:sp>
      <p:sp>
        <p:nvSpPr>
          <p:cNvPr id="154" name="Google Shape;154;p2"/>
          <p:cNvSpPr/>
          <p:nvPr/>
        </p:nvSpPr>
        <p:spPr>
          <a:xfrm>
            <a:off x="5523067" y="2571804"/>
            <a:ext cx="1839951" cy="1650381"/>
          </a:xfrm>
          <a:prstGeom prst="ellipse">
            <a:avLst/>
          </a:prstGeom>
          <a:solidFill>
            <a:schemeClr val="accent1"/>
          </a:solidFill>
          <a:ln cap="rnd" cmpd="sng" w="19050">
            <a:solidFill>
              <a:srgbClr val="698D1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s-ES" sz="1200" u="none" cap="none" strike="noStrike">
                <a:solidFill>
                  <a:schemeClr val="lt1"/>
                </a:solidFill>
                <a:latin typeface="Trebuchet MS"/>
                <a:ea typeface="Trebuchet MS"/>
                <a:cs typeface="Trebuchet MS"/>
                <a:sym typeface="Trebuchet MS"/>
              </a:rPr>
              <a:t>presence of patient’s panicked relatives</a:t>
            </a:r>
            <a:br>
              <a:rPr b="0" i="0" lang="es-ES" sz="1800" u="none" cap="none" strike="noStrike">
                <a:solidFill>
                  <a:schemeClr val="lt1"/>
                </a:solidFill>
                <a:latin typeface="Trebuchet MS"/>
                <a:ea typeface="Trebuchet MS"/>
                <a:cs typeface="Trebuchet MS"/>
                <a:sym typeface="Trebuchet MS"/>
              </a:rPr>
            </a:br>
            <a:endParaRPr b="0" i="0" sz="1800" u="none" cap="none" strike="noStrike">
              <a:solidFill>
                <a:schemeClr val="lt1"/>
              </a:solidFill>
              <a:latin typeface="Trebuchet MS"/>
              <a:ea typeface="Trebuchet MS"/>
              <a:cs typeface="Trebuchet MS"/>
              <a:sym typeface="Trebuchet MS"/>
            </a:endParaRPr>
          </a:p>
        </p:txBody>
      </p:sp>
      <p:sp>
        <p:nvSpPr>
          <p:cNvPr id="155" name="Google Shape;155;p2"/>
          <p:cNvSpPr txBox="1"/>
          <p:nvPr/>
        </p:nvSpPr>
        <p:spPr>
          <a:xfrm>
            <a:off x="2955073" y="2074127"/>
            <a:ext cx="3858322" cy="36933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s-ES" sz="1800" u="none" cap="none" strike="noStrike">
                <a:solidFill>
                  <a:schemeClr val="dk1"/>
                </a:solidFill>
                <a:latin typeface="Trebuchet MS"/>
                <a:ea typeface="Trebuchet MS"/>
                <a:cs typeface="Trebuchet MS"/>
                <a:sym typeface="Trebuchet MS"/>
              </a:rPr>
              <a:t>Non Technical Skills module</a:t>
            </a:r>
            <a:endParaRPr b="0" i="0" sz="1400" u="none" cap="none" strike="noStrike">
              <a:solidFill>
                <a:srgbClr val="000000"/>
              </a:solidFill>
              <a:latin typeface="Arial"/>
              <a:ea typeface="Arial"/>
              <a:cs typeface="Arial"/>
              <a:sym typeface="Arial"/>
            </a:endParaRPr>
          </a:p>
        </p:txBody>
      </p:sp>
      <p:grpSp>
        <p:nvGrpSpPr>
          <p:cNvPr id="156" name="Google Shape;156;p2"/>
          <p:cNvGrpSpPr/>
          <p:nvPr/>
        </p:nvGrpSpPr>
        <p:grpSpPr>
          <a:xfrm>
            <a:off x="8306814" y="5250872"/>
            <a:ext cx="2278279" cy="1268975"/>
            <a:chOff x="7514526" y="5480571"/>
            <a:chExt cx="2278279" cy="1268975"/>
          </a:xfrm>
        </p:grpSpPr>
        <p:pic>
          <p:nvPicPr>
            <p:cNvPr id="157" name="Google Shape;157;p2"/>
            <p:cNvPicPr preferRelativeResize="0"/>
            <p:nvPr/>
          </p:nvPicPr>
          <p:blipFill rotWithShape="1">
            <a:blip r:embed="rId4">
              <a:alphaModFix/>
            </a:blip>
            <a:srcRect b="0" l="0" r="0" t="0"/>
            <a:stretch/>
          </p:blipFill>
          <p:spPr>
            <a:xfrm>
              <a:off x="7514526" y="5480571"/>
              <a:ext cx="415322" cy="274846"/>
            </a:xfrm>
            <a:prstGeom prst="rect">
              <a:avLst/>
            </a:prstGeom>
            <a:noFill/>
            <a:ln>
              <a:noFill/>
            </a:ln>
          </p:spPr>
        </p:pic>
        <p:pic>
          <p:nvPicPr>
            <p:cNvPr id="158" name="Google Shape;158;p2"/>
            <p:cNvPicPr preferRelativeResize="0"/>
            <p:nvPr/>
          </p:nvPicPr>
          <p:blipFill rotWithShape="1">
            <a:blip r:embed="rId4">
              <a:alphaModFix/>
            </a:blip>
            <a:srcRect b="0" l="0" r="0" t="0"/>
            <a:stretch/>
          </p:blipFill>
          <p:spPr>
            <a:xfrm>
              <a:off x="7722187" y="5480571"/>
              <a:ext cx="415322" cy="274846"/>
            </a:xfrm>
            <a:prstGeom prst="rect">
              <a:avLst/>
            </a:prstGeom>
            <a:noFill/>
            <a:ln>
              <a:noFill/>
            </a:ln>
          </p:spPr>
        </p:pic>
        <p:pic>
          <p:nvPicPr>
            <p:cNvPr id="159" name="Google Shape;159;p2"/>
            <p:cNvPicPr preferRelativeResize="0"/>
            <p:nvPr/>
          </p:nvPicPr>
          <p:blipFill rotWithShape="1">
            <a:blip r:embed="rId4">
              <a:alphaModFix/>
            </a:blip>
            <a:srcRect b="0" l="0" r="0" t="0"/>
            <a:stretch/>
          </p:blipFill>
          <p:spPr>
            <a:xfrm>
              <a:off x="8143892" y="5973554"/>
              <a:ext cx="415322" cy="274846"/>
            </a:xfrm>
            <a:prstGeom prst="rect">
              <a:avLst/>
            </a:prstGeom>
            <a:noFill/>
            <a:ln>
              <a:noFill/>
            </a:ln>
          </p:spPr>
        </p:pic>
        <p:pic>
          <p:nvPicPr>
            <p:cNvPr id="160" name="Google Shape;160;p2"/>
            <p:cNvPicPr preferRelativeResize="0"/>
            <p:nvPr/>
          </p:nvPicPr>
          <p:blipFill rotWithShape="1">
            <a:blip r:embed="rId4">
              <a:alphaModFix/>
            </a:blip>
            <a:srcRect b="0" l="0" r="0" t="0"/>
            <a:stretch/>
          </p:blipFill>
          <p:spPr>
            <a:xfrm>
              <a:off x="8399814" y="5973554"/>
              <a:ext cx="415322" cy="274846"/>
            </a:xfrm>
            <a:prstGeom prst="rect">
              <a:avLst/>
            </a:prstGeom>
            <a:noFill/>
            <a:ln>
              <a:noFill/>
            </a:ln>
          </p:spPr>
        </p:pic>
        <p:pic>
          <p:nvPicPr>
            <p:cNvPr id="161" name="Google Shape;161;p2"/>
            <p:cNvPicPr preferRelativeResize="0"/>
            <p:nvPr/>
          </p:nvPicPr>
          <p:blipFill rotWithShape="1">
            <a:blip r:embed="rId4">
              <a:alphaModFix/>
            </a:blip>
            <a:srcRect b="0" l="0" r="0" t="0"/>
            <a:stretch/>
          </p:blipFill>
          <p:spPr>
            <a:xfrm>
              <a:off x="8809829" y="6224127"/>
              <a:ext cx="415322" cy="274846"/>
            </a:xfrm>
            <a:prstGeom prst="rect">
              <a:avLst/>
            </a:prstGeom>
            <a:noFill/>
            <a:ln>
              <a:noFill/>
            </a:ln>
          </p:spPr>
        </p:pic>
        <p:pic>
          <p:nvPicPr>
            <p:cNvPr id="162" name="Google Shape;162;p2"/>
            <p:cNvPicPr preferRelativeResize="0"/>
            <p:nvPr/>
          </p:nvPicPr>
          <p:blipFill rotWithShape="1">
            <a:blip r:embed="rId4">
              <a:alphaModFix/>
            </a:blip>
            <a:srcRect b="0" l="0" r="0" t="0"/>
            <a:stretch/>
          </p:blipFill>
          <p:spPr>
            <a:xfrm>
              <a:off x="9214536" y="6224127"/>
              <a:ext cx="415322" cy="274846"/>
            </a:xfrm>
            <a:prstGeom prst="rect">
              <a:avLst/>
            </a:prstGeom>
            <a:noFill/>
            <a:ln>
              <a:noFill/>
            </a:ln>
          </p:spPr>
        </p:pic>
        <p:pic>
          <p:nvPicPr>
            <p:cNvPr id="163" name="Google Shape;163;p2"/>
            <p:cNvPicPr preferRelativeResize="0"/>
            <p:nvPr/>
          </p:nvPicPr>
          <p:blipFill rotWithShape="1">
            <a:blip r:embed="rId5">
              <a:alphaModFix/>
            </a:blip>
            <a:srcRect b="0" l="0" r="0" t="0"/>
            <a:stretch/>
          </p:blipFill>
          <p:spPr>
            <a:xfrm>
              <a:off x="7707204" y="5755418"/>
              <a:ext cx="293210" cy="288364"/>
            </a:xfrm>
            <a:prstGeom prst="rect">
              <a:avLst/>
            </a:prstGeom>
            <a:noFill/>
            <a:ln>
              <a:noFill/>
            </a:ln>
          </p:spPr>
        </p:pic>
        <p:pic>
          <p:nvPicPr>
            <p:cNvPr id="164" name="Google Shape;164;p2"/>
            <p:cNvPicPr preferRelativeResize="0"/>
            <p:nvPr/>
          </p:nvPicPr>
          <p:blipFill rotWithShape="1">
            <a:blip r:embed="rId5">
              <a:alphaModFix/>
            </a:blip>
            <a:srcRect b="0" l="0" r="0" t="0"/>
            <a:stretch/>
          </p:blipFill>
          <p:spPr>
            <a:xfrm>
              <a:off x="7944831" y="5758340"/>
              <a:ext cx="293210" cy="288364"/>
            </a:xfrm>
            <a:prstGeom prst="rect">
              <a:avLst/>
            </a:prstGeom>
            <a:noFill/>
            <a:ln>
              <a:noFill/>
            </a:ln>
          </p:spPr>
        </p:pic>
        <p:pic>
          <p:nvPicPr>
            <p:cNvPr id="165" name="Google Shape;165;p2"/>
            <p:cNvPicPr preferRelativeResize="0"/>
            <p:nvPr/>
          </p:nvPicPr>
          <p:blipFill rotWithShape="1">
            <a:blip r:embed="rId5">
              <a:alphaModFix/>
            </a:blip>
            <a:srcRect b="0" l="0" r="0" t="0"/>
            <a:stretch/>
          </p:blipFill>
          <p:spPr>
            <a:xfrm>
              <a:off x="8084058" y="5755417"/>
              <a:ext cx="293210" cy="288364"/>
            </a:xfrm>
            <a:prstGeom prst="rect">
              <a:avLst/>
            </a:prstGeom>
            <a:noFill/>
            <a:ln>
              <a:noFill/>
            </a:ln>
          </p:spPr>
        </p:pic>
        <p:pic>
          <p:nvPicPr>
            <p:cNvPr id="166" name="Google Shape;166;p2"/>
            <p:cNvPicPr preferRelativeResize="0"/>
            <p:nvPr/>
          </p:nvPicPr>
          <p:blipFill rotWithShape="1">
            <a:blip r:embed="rId6">
              <a:alphaModFix/>
            </a:blip>
            <a:srcRect b="0" l="0" r="0" t="0"/>
            <a:stretch/>
          </p:blipFill>
          <p:spPr>
            <a:xfrm flipH="1" rot="10800000">
              <a:off x="9263954" y="6478580"/>
              <a:ext cx="443741" cy="270966"/>
            </a:xfrm>
            <a:prstGeom prst="rect">
              <a:avLst/>
            </a:prstGeom>
            <a:noFill/>
            <a:ln>
              <a:noFill/>
            </a:ln>
          </p:spPr>
        </p:pic>
        <p:pic>
          <p:nvPicPr>
            <p:cNvPr id="167" name="Google Shape;167;p2"/>
            <p:cNvPicPr preferRelativeResize="0"/>
            <p:nvPr/>
          </p:nvPicPr>
          <p:blipFill rotWithShape="1">
            <a:blip r:embed="rId6">
              <a:alphaModFix/>
            </a:blip>
            <a:srcRect b="0" l="0" r="0" t="0"/>
            <a:stretch/>
          </p:blipFill>
          <p:spPr>
            <a:xfrm flipH="1" rot="10800000">
              <a:off x="9349064" y="6474709"/>
              <a:ext cx="443741" cy="270966"/>
            </a:xfrm>
            <a:prstGeom prst="rect">
              <a:avLst/>
            </a:prstGeom>
            <a:noFill/>
            <a:ln>
              <a:noFill/>
            </a:ln>
          </p:spPr>
        </p:pic>
      </p:grpSp>
      <p:sp>
        <p:nvSpPr>
          <p:cNvPr id="168" name="Google Shape;168;p2"/>
          <p:cNvSpPr txBox="1"/>
          <p:nvPr/>
        </p:nvSpPr>
        <p:spPr>
          <a:xfrm>
            <a:off x="200624" y="5258649"/>
            <a:ext cx="2089215" cy="246221"/>
          </a:xfrm>
          <a:prstGeom prst="rect">
            <a:avLst/>
          </a:prstGeom>
          <a:solidFill>
            <a:srgbClr val="D9F4C9"/>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0" lang="es-ES" sz="1000" u="none" cap="none" strike="noStrike">
                <a:solidFill>
                  <a:schemeClr val="dk1"/>
                </a:solidFill>
                <a:latin typeface="Trebuchet MS"/>
                <a:ea typeface="Trebuchet MS"/>
                <a:cs typeface="Trebuchet MS"/>
                <a:sym typeface="Trebuchet MS"/>
              </a:rPr>
              <a:t>Developing material </a:t>
            </a:r>
            <a:endParaRPr b="0" i="0" sz="1400" u="none" cap="none" strike="noStrike">
              <a:solidFill>
                <a:srgbClr val="000000"/>
              </a:solidFill>
              <a:latin typeface="Arial"/>
              <a:ea typeface="Arial"/>
              <a:cs typeface="Arial"/>
              <a:sym typeface="Arial"/>
            </a:endParaRPr>
          </a:p>
        </p:txBody>
      </p:sp>
      <p:sp>
        <p:nvSpPr>
          <p:cNvPr id="169" name="Google Shape;169;p2"/>
          <p:cNvSpPr txBox="1"/>
          <p:nvPr/>
        </p:nvSpPr>
        <p:spPr>
          <a:xfrm>
            <a:off x="178879" y="5516021"/>
            <a:ext cx="2139824" cy="246221"/>
          </a:xfrm>
          <a:prstGeom prst="rect">
            <a:avLst/>
          </a:prstGeom>
          <a:solidFill>
            <a:srgbClr val="D9F4C9"/>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0" lang="es-ES" sz="1000" u="none" cap="none" strike="noStrike">
                <a:solidFill>
                  <a:schemeClr val="dk1"/>
                </a:solidFill>
                <a:latin typeface="Trebuchet MS"/>
                <a:ea typeface="Trebuchet MS"/>
                <a:cs typeface="Trebuchet MS"/>
                <a:sym typeface="Trebuchet MS"/>
              </a:rPr>
              <a:t>Developing material </a:t>
            </a:r>
            <a:endParaRPr b="0" i="0" sz="1400" u="none" cap="none" strike="noStrike">
              <a:solidFill>
                <a:srgbClr val="000000"/>
              </a:solidFill>
              <a:latin typeface="Arial"/>
              <a:ea typeface="Arial"/>
              <a:cs typeface="Arial"/>
              <a:sym typeface="Arial"/>
            </a:endParaRPr>
          </a:p>
        </p:txBody>
      </p:sp>
      <p:sp>
        <p:nvSpPr>
          <p:cNvPr id="170" name="Google Shape;170;p2"/>
          <p:cNvSpPr txBox="1"/>
          <p:nvPr/>
        </p:nvSpPr>
        <p:spPr>
          <a:xfrm>
            <a:off x="10567512" y="5227863"/>
            <a:ext cx="1583100" cy="307800"/>
          </a:xfrm>
          <a:prstGeom prst="rect">
            <a:avLst/>
          </a:prstGeom>
          <a:solidFill>
            <a:schemeClr val="lt1"/>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0" i="0" lang="es-ES" sz="1400" u="none" cap="none" strike="noStrike">
                <a:solidFill>
                  <a:schemeClr val="dk1"/>
                </a:solidFill>
                <a:latin typeface="Trebuchet MS"/>
                <a:ea typeface="Trebuchet MS"/>
                <a:cs typeface="Trebuchet MS"/>
                <a:sym typeface="Trebuchet MS"/>
              </a:rPr>
              <a:t>Team </a:t>
            </a:r>
            <a:endParaRPr b="0" i="0" sz="1400" u="none" cap="none" strike="noStrike">
              <a:solidFill>
                <a:srgbClr val="000000"/>
              </a:solidFill>
              <a:latin typeface="Arial"/>
              <a:ea typeface="Arial"/>
              <a:cs typeface="Arial"/>
              <a:sym typeface="Arial"/>
            </a:endParaRPr>
          </a:p>
        </p:txBody>
      </p:sp>
      <p:sp>
        <p:nvSpPr>
          <p:cNvPr id="171" name="Google Shape;171;p2"/>
          <p:cNvSpPr txBox="1"/>
          <p:nvPr/>
        </p:nvSpPr>
        <p:spPr>
          <a:xfrm>
            <a:off x="10567463" y="5506305"/>
            <a:ext cx="1583189" cy="307777"/>
          </a:xfrm>
          <a:prstGeom prst="rect">
            <a:avLst/>
          </a:prstGeom>
          <a:solidFill>
            <a:schemeClr val="lt1"/>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0" i="0" lang="es-ES" sz="1400" u="none" cap="none" strike="noStrike">
                <a:solidFill>
                  <a:schemeClr val="dk1"/>
                </a:solidFill>
                <a:latin typeface="Trebuchet MS"/>
                <a:ea typeface="Trebuchet MS"/>
                <a:cs typeface="Trebuchet MS"/>
                <a:sym typeface="Trebuchet MS"/>
              </a:rPr>
              <a:t>Relative</a:t>
            </a:r>
            <a:endParaRPr b="0" i="0" sz="1400" u="none" cap="none" strike="noStrike">
              <a:solidFill>
                <a:srgbClr val="000000"/>
              </a:solidFill>
              <a:latin typeface="Arial"/>
              <a:ea typeface="Arial"/>
              <a:cs typeface="Arial"/>
              <a:sym typeface="Arial"/>
            </a:endParaRPr>
          </a:p>
        </p:txBody>
      </p:sp>
      <p:sp>
        <p:nvSpPr>
          <p:cNvPr id="172" name="Google Shape;172;p2"/>
          <p:cNvSpPr txBox="1"/>
          <p:nvPr/>
        </p:nvSpPr>
        <p:spPr>
          <a:xfrm>
            <a:off x="164447" y="5784384"/>
            <a:ext cx="2139824" cy="246221"/>
          </a:xfrm>
          <a:prstGeom prst="rect">
            <a:avLst/>
          </a:prstGeom>
          <a:solidFill>
            <a:srgbClr val="D9F4C9"/>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0" lang="es-ES" sz="1000" u="none" cap="none" strike="noStrike">
                <a:solidFill>
                  <a:schemeClr val="dk1"/>
                </a:solidFill>
                <a:latin typeface="Trebuchet MS"/>
                <a:ea typeface="Trebuchet MS"/>
                <a:cs typeface="Trebuchet MS"/>
                <a:sym typeface="Trebuchet MS"/>
              </a:rPr>
              <a:t>E learning</a:t>
            </a:r>
            <a:endParaRPr b="0" i="0" sz="1400" u="none" cap="none" strike="noStrike">
              <a:solidFill>
                <a:srgbClr val="000000"/>
              </a:solidFill>
              <a:latin typeface="Arial"/>
              <a:ea typeface="Arial"/>
              <a:cs typeface="Arial"/>
              <a:sym typeface="Arial"/>
            </a:endParaRPr>
          </a:p>
        </p:txBody>
      </p:sp>
      <p:sp>
        <p:nvSpPr>
          <p:cNvPr id="173" name="Google Shape;173;p2"/>
          <p:cNvSpPr txBox="1"/>
          <p:nvPr/>
        </p:nvSpPr>
        <p:spPr>
          <a:xfrm>
            <a:off x="161166" y="6039862"/>
            <a:ext cx="2139824" cy="246221"/>
          </a:xfrm>
          <a:prstGeom prst="rect">
            <a:avLst/>
          </a:prstGeom>
          <a:solidFill>
            <a:srgbClr val="D9F4C9"/>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0" lang="es-ES" sz="1000" u="none" cap="none" strike="noStrike">
                <a:solidFill>
                  <a:schemeClr val="dk1"/>
                </a:solidFill>
                <a:latin typeface="Trebuchet MS"/>
                <a:ea typeface="Trebuchet MS"/>
                <a:cs typeface="Trebuchet MS"/>
                <a:sym typeface="Trebuchet MS"/>
              </a:rPr>
              <a:t>Improvment</a:t>
            </a:r>
            <a:endParaRPr b="0" i="0" sz="1000" u="none" cap="none" strike="noStrike">
              <a:solidFill>
                <a:schemeClr val="dk1"/>
              </a:solidFill>
              <a:latin typeface="Trebuchet MS"/>
              <a:ea typeface="Trebuchet MS"/>
              <a:cs typeface="Trebuchet MS"/>
              <a:sym typeface="Trebuchet MS"/>
            </a:endParaRPr>
          </a:p>
        </p:txBody>
      </p:sp>
      <p:sp>
        <p:nvSpPr>
          <p:cNvPr id="174" name="Google Shape;174;p2"/>
          <p:cNvSpPr txBox="1"/>
          <p:nvPr/>
        </p:nvSpPr>
        <p:spPr>
          <a:xfrm>
            <a:off x="201219" y="6272889"/>
            <a:ext cx="2095182" cy="246221"/>
          </a:xfrm>
          <a:prstGeom prst="rect">
            <a:avLst/>
          </a:prstGeom>
          <a:solidFill>
            <a:srgbClr val="D9F4C9"/>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0" lang="es-ES" sz="1000" u="none" cap="none" strike="noStrike">
                <a:solidFill>
                  <a:schemeClr val="dk1"/>
                </a:solidFill>
                <a:latin typeface="Trebuchet MS"/>
                <a:ea typeface="Trebuchet MS"/>
                <a:cs typeface="Trebuchet MS"/>
                <a:sym typeface="Trebuchet MS"/>
              </a:rPr>
              <a:t>Handbook</a:t>
            </a:r>
            <a:endParaRPr b="0" i="0" sz="1400" u="none" cap="none" strike="noStrike">
              <a:solidFill>
                <a:srgbClr val="000000"/>
              </a:solidFill>
              <a:latin typeface="Arial"/>
              <a:ea typeface="Arial"/>
              <a:cs typeface="Arial"/>
              <a:sym typeface="Arial"/>
            </a:endParaRPr>
          </a:p>
        </p:txBody>
      </p:sp>
      <p:pic>
        <p:nvPicPr>
          <p:cNvPr id="175" name="Google Shape;175;p2"/>
          <p:cNvPicPr preferRelativeResize="0"/>
          <p:nvPr/>
        </p:nvPicPr>
        <p:blipFill rotWithShape="1">
          <a:blip r:embed="rId7">
            <a:alphaModFix/>
          </a:blip>
          <a:srcRect b="0" l="0" r="0" t="0"/>
          <a:stretch/>
        </p:blipFill>
        <p:spPr>
          <a:xfrm>
            <a:off x="2346110" y="4555648"/>
            <a:ext cx="8263703" cy="47255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3"/>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2"/>
              </a:buClr>
              <a:buSzPts val="4000"/>
              <a:buFont typeface="Trebuchet MS"/>
              <a:buNone/>
            </a:pPr>
            <a:r>
              <a:rPr lang="es-ES" sz="4000">
                <a:solidFill>
                  <a:schemeClr val="accent2"/>
                </a:solidFill>
              </a:rPr>
              <a:t>E-learning</a:t>
            </a:r>
            <a:endParaRPr/>
          </a:p>
        </p:txBody>
      </p:sp>
      <p:sp>
        <p:nvSpPr>
          <p:cNvPr id="181" name="Google Shape;181;p3"/>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l">
              <a:lnSpc>
                <a:spcPct val="100000"/>
              </a:lnSpc>
              <a:spcBef>
                <a:spcPts val="0"/>
              </a:spcBef>
              <a:spcAft>
                <a:spcPts val="0"/>
              </a:spcAft>
              <a:buSzPts val="1440"/>
              <a:buChar char="►"/>
            </a:pPr>
            <a:r>
              <a:rPr lang="es-ES"/>
              <a:t>The training material will have the following essential characteristics: </a:t>
            </a:r>
            <a:endParaRPr/>
          </a:p>
          <a:p>
            <a:pPr indent="-285750" lvl="1" marL="742950" rtl="0" algn="l">
              <a:lnSpc>
                <a:spcPct val="100000"/>
              </a:lnSpc>
              <a:spcBef>
                <a:spcPts val="1000"/>
              </a:spcBef>
              <a:spcAft>
                <a:spcPts val="0"/>
              </a:spcAft>
              <a:buSzPts val="1440"/>
              <a:buChar char="►"/>
            </a:pPr>
            <a:r>
              <a:rPr lang="es-ES"/>
              <a:t>Clear division of topics</a:t>
            </a:r>
            <a:endParaRPr/>
          </a:p>
          <a:p>
            <a:pPr indent="-285750" lvl="1" marL="742950" rtl="0" algn="l">
              <a:lnSpc>
                <a:spcPct val="100000"/>
              </a:lnSpc>
              <a:spcBef>
                <a:spcPts val="1000"/>
              </a:spcBef>
              <a:spcAft>
                <a:spcPts val="0"/>
              </a:spcAft>
              <a:buSzPts val="1440"/>
              <a:buChar char="►"/>
            </a:pPr>
            <a:r>
              <a:rPr lang="es-ES"/>
              <a:t>All material in English </a:t>
            </a:r>
            <a:endParaRPr/>
          </a:p>
          <a:p>
            <a:pPr indent="-342900" lvl="0" marL="342900" rtl="0" algn="l">
              <a:lnSpc>
                <a:spcPct val="100000"/>
              </a:lnSpc>
              <a:spcBef>
                <a:spcPts val="1000"/>
              </a:spcBef>
              <a:spcAft>
                <a:spcPts val="0"/>
              </a:spcAft>
              <a:buSzPts val="1440"/>
              <a:buChar char="►"/>
            </a:pPr>
            <a:r>
              <a:rPr lang="es-ES"/>
              <a:t>Materials will be composed of various media (texts, infographics; power-point slides, tests and quizzes, tests to verify learning effects related to the contents of each module). </a:t>
            </a:r>
            <a:endParaRPr/>
          </a:p>
          <a:p>
            <a:pPr indent="-342900" lvl="0" marL="342900" rtl="0" algn="l">
              <a:lnSpc>
                <a:spcPct val="100000"/>
              </a:lnSpc>
              <a:spcBef>
                <a:spcPts val="1000"/>
              </a:spcBef>
              <a:spcAft>
                <a:spcPts val="0"/>
              </a:spcAft>
              <a:buSzPts val="1440"/>
              <a:buChar char="►"/>
            </a:pPr>
            <a:r>
              <a:rPr lang="es-ES"/>
              <a:t>It will provide: </a:t>
            </a:r>
            <a:endParaRPr/>
          </a:p>
          <a:p>
            <a:pPr indent="-285750" lvl="1" marL="742950" rtl="0" algn="l">
              <a:lnSpc>
                <a:spcPct val="100000"/>
              </a:lnSpc>
              <a:spcBef>
                <a:spcPts val="1000"/>
              </a:spcBef>
              <a:spcAft>
                <a:spcPts val="0"/>
              </a:spcAft>
              <a:buSzPts val="1280"/>
              <a:buChar char="►"/>
            </a:pPr>
            <a:r>
              <a:rPr lang="es-ES"/>
              <a:t>3 scripts for situations in which the doctors are missing </a:t>
            </a:r>
            <a:endParaRPr/>
          </a:p>
          <a:p>
            <a:pPr indent="-285750" lvl="1" marL="742950" rtl="0" algn="l">
              <a:lnSpc>
                <a:spcPct val="100000"/>
              </a:lnSpc>
              <a:spcBef>
                <a:spcPts val="1000"/>
              </a:spcBef>
              <a:spcAft>
                <a:spcPts val="0"/>
              </a:spcAft>
              <a:buSzPts val="1280"/>
              <a:buChar char="►"/>
            </a:pPr>
            <a:r>
              <a:rPr lang="es-ES"/>
              <a:t>3 scripts for situations in which the nurses are missing </a:t>
            </a:r>
            <a:endParaRPr/>
          </a:p>
          <a:p>
            <a:pPr indent="-157480" lvl="2" marL="1143000" rtl="0" algn="l">
              <a:lnSpc>
                <a:spcPct val="100000"/>
              </a:lnSpc>
              <a:spcBef>
                <a:spcPts val="1000"/>
              </a:spcBef>
              <a:spcAft>
                <a:spcPts val="0"/>
              </a:spcAft>
              <a:buSzPts val="112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pic>
        <p:nvPicPr>
          <p:cNvPr id="186" name="Google Shape;186;p4"/>
          <p:cNvPicPr preferRelativeResize="0"/>
          <p:nvPr/>
        </p:nvPicPr>
        <p:blipFill rotWithShape="1">
          <a:blip r:embed="rId3">
            <a:alphaModFix/>
          </a:blip>
          <a:srcRect b="0" l="0" r="0" t="0"/>
          <a:stretch/>
        </p:blipFill>
        <p:spPr>
          <a:xfrm>
            <a:off x="700495" y="1773578"/>
            <a:ext cx="4724888" cy="3768043"/>
          </a:xfrm>
          <a:prstGeom prst="rect">
            <a:avLst/>
          </a:prstGeom>
          <a:noFill/>
          <a:ln>
            <a:noFill/>
          </a:ln>
        </p:spPr>
      </p:pic>
      <p:sp>
        <p:nvSpPr>
          <p:cNvPr id="187" name="Google Shape;187;p4"/>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2"/>
              </a:buClr>
              <a:buSzPts val="4000"/>
              <a:buFont typeface="Trebuchet MS"/>
              <a:buNone/>
            </a:pPr>
            <a:r>
              <a:rPr lang="es-ES" sz="4000">
                <a:solidFill>
                  <a:schemeClr val="accent2"/>
                </a:solidFill>
              </a:rPr>
              <a:t>Link with the other WPs</a:t>
            </a:r>
            <a:endParaRPr sz="4000">
              <a:solidFill>
                <a:schemeClr val="accent2"/>
              </a:solidFill>
            </a:endParaRPr>
          </a:p>
        </p:txBody>
      </p:sp>
      <p:sp>
        <p:nvSpPr>
          <p:cNvPr id="188" name="Google Shape;188;p4"/>
          <p:cNvSpPr/>
          <p:nvPr/>
        </p:nvSpPr>
        <p:spPr>
          <a:xfrm>
            <a:off x="718929" y="3770142"/>
            <a:ext cx="4935816" cy="998806"/>
          </a:xfrm>
          <a:prstGeom prst="donut">
            <a:avLst>
              <a:gd fmla="val 25000" name="adj"/>
            </a:avLst>
          </a:prstGeom>
          <a:solidFill>
            <a:schemeClr val="accent1"/>
          </a:solidFill>
          <a:ln cap="rnd" cmpd="sng" w="19050">
            <a:solidFill>
              <a:srgbClr val="698D1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rebuchet MS"/>
              <a:ea typeface="Trebuchet MS"/>
              <a:cs typeface="Trebuchet MS"/>
              <a:sym typeface="Trebuchet MS"/>
            </a:endParaRPr>
          </a:p>
        </p:txBody>
      </p:sp>
      <p:sp>
        <p:nvSpPr>
          <p:cNvPr id="189" name="Google Shape;189;p4"/>
          <p:cNvSpPr txBox="1"/>
          <p:nvPr/>
        </p:nvSpPr>
        <p:spPr>
          <a:xfrm>
            <a:off x="5586761" y="1773044"/>
            <a:ext cx="4315522" cy="2862322"/>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1800"/>
              <a:buFont typeface="Arial"/>
              <a:buChar char="•"/>
            </a:pPr>
            <a:r>
              <a:rPr b="0" i="0" lang="es-ES" sz="1800" u="none" cap="none" strike="noStrike">
                <a:solidFill>
                  <a:schemeClr val="dk1"/>
                </a:solidFill>
                <a:latin typeface="Trebuchet MS"/>
                <a:ea typeface="Trebuchet MS"/>
                <a:cs typeface="Trebuchet MS"/>
                <a:sym typeface="Trebuchet MS"/>
              </a:rPr>
              <a:t>Action plans, training materials and evaluation  methods developed in WP3 and WP4 will be adapted to this new output. </a:t>
            </a:r>
            <a:endParaRPr b="0" i="0" sz="1400" u="none" cap="none" strike="noStrike">
              <a:solidFill>
                <a:srgbClr val="000000"/>
              </a:solidFill>
              <a:latin typeface="Arial"/>
              <a:ea typeface="Arial"/>
              <a:cs typeface="Arial"/>
              <a:sym typeface="Arial"/>
            </a:endParaRPr>
          </a:p>
          <a:p>
            <a:pPr indent="-171450" lvl="0" marL="28575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Trebuchet MS"/>
              <a:ea typeface="Trebuchet MS"/>
              <a:cs typeface="Trebuchet MS"/>
              <a:sym typeface="Trebuchet MS"/>
            </a:endParaRPr>
          </a:p>
          <a:p>
            <a:pPr indent="-285750" lvl="0" marL="285750" marR="0" rtl="0" algn="l">
              <a:lnSpc>
                <a:spcPct val="100000"/>
              </a:lnSpc>
              <a:spcBef>
                <a:spcPts val="0"/>
              </a:spcBef>
              <a:spcAft>
                <a:spcPts val="0"/>
              </a:spcAft>
              <a:buClr>
                <a:schemeClr val="dk1"/>
              </a:buClr>
              <a:buSzPts val="1800"/>
              <a:buFont typeface="Arial"/>
              <a:buChar char="•"/>
            </a:pPr>
            <a:r>
              <a:rPr b="0" i="0" lang="es-ES" sz="1800" u="none" cap="none" strike="noStrike">
                <a:solidFill>
                  <a:schemeClr val="dk1"/>
                </a:solidFill>
                <a:latin typeface="Trebuchet MS"/>
                <a:ea typeface="Trebuchet MS"/>
                <a:cs typeface="Trebuchet MS"/>
                <a:sym typeface="Trebuchet MS"/>
              </a:rPr>
              <a:t>This new material will consist of two additional practical modules and will be appended to the ones developed in WP4.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Trebuchet MS"/>
              <a:ea typeface="Trebuchet MS"/>
              <a:cs typeface="Trebuchet MS"/>
              <a:sym typeface="Trebuchet M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2"/>
              </a:buClr>
              <a:buSzPts val="4000"/>
              <a:buFont typeface="Trebuchet MS"/>
              <a:buNone/>
            </a:pPr>
            <a:r>
              <a:rPr lang="es-ES" sz="4000">
                <a:solidFill>
                  <a:schemeClr val="accent2"/>
                </a:solidFill>
              </a:rPr>
              <a:t>Beyond the project proposal: Suggestions/improvements</a:t>
            </a:r>
            <a:endParaRPr sz="4000">
              <a:solidFill>
                <a:schemeClr val="accent2"/>
              </a:solidFill>
            </a:endParaRPr>
          </a:p>
        </p:txBody>
      </p:sp>
      <p:sp>
        <p:nvSpPr>
          <p:cNvPr id="195" name="Google Shape;195;p5"/>
          <p:cNvSpPr txBox="1"/>
          <p:nvPr>
            <p:ph idx="1" type="body"/>
          </p:nvPr>
        </p:nvSpPr>
        <p:spPr>
          <a:xfrm>
            <a:off x="844603" y="3175351"/>
            <a:ext cx="8321700" cy="772182"/>
          </a:xfrm>
          <a:prstGeom prst="rect">
            <a:avLst/>
          </a:prstGeom>
          <a:noFill/>
          <a:ln>
            <a:noFill/>
          </a:ln>
        </p:spPr>
        <p:txBody>
          <a:bodyPr anchorCtr="0" anchor="t" bIns="45700" lIns="91425" spcFirstLastPara="1" rIns="91425" wrap="square" tIns="45700">
            <a:normAutofit/>
          </a:bodyPr>
          <a:lstStyle/>
          <a:p>
            <a:pPr indent="-342900" lvl="0" marL="342900" rtl="0" algn="l">
              <a:lnSpc>
                <a:spcPct val="100000"/>
              </a:lnSpc>
              <a:spcBef>
                <a:spcPts val="0"/>
              </a:spcBef>
              <a:spcAft>
                <a:spcPts val="0"/>
              </a:spcAft>
              <a:buSzPts val="1440"/>
              <a:buChar char="►"/>
            </a:pPr>
            <a:r>
              <a:rPr lang="es-ES"/>
              <a:t>To assess the performance gap before and after the implantation of the module.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faccettatura">
  <a:themeElements>
    <a:clrScheme name="Sfaccettatura">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2017-09-28T10:15:40Z</dcterms:created>
  <dc:creator>Alessandro</dc:creator>
</cp:coreProperties>
</file>