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3"/>
  </p:sldMasterIdLst>
  <p:notesMasterIdLst>
    <p:notesMasterId r:id="rId4"/>
  </p:notesMasterIdLst>
  <p:sldIdLst>
    <p:sldId id="256" r:id="rId5"/>
    <p:sldId id="257" r:id="rId6"/>
    <p:sldId id="258" r:id="rId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8" roundtripDataSignature="AMtx7mjqqj5hjcr8XJKAALSP/tcM34s4N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it-IT"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4" name="Google Shape;7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5" name="Google Shape;75;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4" name="Google Shape;84;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5" name="Google Shape;85;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3" name="Google Shape;9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 Id="rId3" Type="http://schemas.openxmlformats.org/officeDocument/2006/relationships/image" Target="../media/image9.png"/><Relationship Id="rId4" Type="http://schemas.openxmlformats.org/officeDocument/2006/relationships/image" Target="../media/image7.png"/><Relationship Id="rId5"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titolo">
  <p:cSld name="Diapositiva titolo">
    <p:spTree>
      <p:nvGrpSpPr>
        <p:cNvPr id="14" name="Shape 14"/>
        <p:cNvGrpSpPr/>
        <p:nvPr/>
      </p:nvGrpSpPr>
      <p:grpSpPr>
        <a:xfrm>
          <a:off x="0" y="0"/>
          <a:ext cx="0" cy="0"/>
          <a:chOff x="0" y="0"/>
          <a:chExt cx="0" cy="0"/>
        </a:xfrm>
      </p:grpSpPr>
      <p:sp>
        <p:nvSpPr>
          <p:cNvPr id="15" name="Google Shape;15;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it-IT"/>
              <a:t>‹#›</a:t>
            </a:fld>
            <a:endParaRPr/>
          </a:p>
        </p:txBody>
      </p:sp>
      <p:grpSp>
        <p:nvGrpSpPr>
          <p:cNvPr id="16" name="Google Shape;16;p7"/>
          <p:cNvGrpSpPr/>
          <p:nvPr/>
        </p:nvGrpSpPr>
        <p:grpSpPr>
          <a:xfrm>
            <a:off x="3683139" y="5955543"/>
            <a:ext cx="835598" cy="607177"/>
            <a:chOff x="4245096" y="5141095"/>
            <a:chExt cx="1576450" cy="1169264"/>
          </a:xfrm>
        </p:grpSpPr>
        <p:sp>
          <p:nvSpPr>
            <p:cNvPr id="17" name="Google Shape;17;p7"/>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18" name="Google Shape;18;p7"/>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19" name="Google Shape;19;p7"/>
          <p:cNvSpPr/>
          <p:nvPr/>
        </p:nvSpPr>
        <p:spPr>
          <a:xfrm>
            <a:off x="1155555" y="5893945"/>
            <a:ext cx="2230196" cy="73862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700"/>
              <a:buFont typeface="Arial"/>
              <a:buNone/>
            </a:pPr>
            <a:r>
              <a:rPr b="0" i="0" lang="it-IT" sz="700" u="none" cap="none" strike="noStrike">
                <a:solidFill>
                  <a:schemeClr val="dk1"/>
                </a:solidFill>
                <a:latin typeface="Calibri"/>
                <a:ea typeface="Calibri"/>
                <a:cs typeface="Calibri"/>
                <a:sym typeface="Calibri"/>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700" u="none" cap="none" strike="noStrike">
              <a:solidFill>
                <a:schemeClr val="dk1"/>
              </a:solidFill>
              <a:latin typeface="Calibri"/>
              <a:ea typeface="Calibri"/>
              <a:cs typeface="Calibri"/>
              <a:sym typeface="Calibri"/>
            </a:endParaRPr>
          </a:p>
        </p:txBody>
      </p:sp>
      <p:pic>
        <p:nvPicPr>
          <p:cNvPr id="20" name="Google Shape;20;p7"/>
          <p:cNvPicPr preferRelativeResize="0"/>
          <p:nvPr/>
        </p:nvPicPr>
        <p:blipFill rotWithShape="1">
          <a:blip r:embed="rId2">
            <a:alphaModFix/>
          </a:blip>
          <a:srcRect b="0" l="0" r="0" t="0"/>
          <a:stretch/>
        </p:blipFill>
        <p:spPr>
          <a:xfrm>
            <a:off x="245784" y="5990363"/>
            <a:ext cx="820374" cy="545786"/>
          </a:xfrm>
          <a:prstGeom prst="rect">
            <a:avLst/>
          </a:prstGeom>
          <a:noFill/>
          <a:ln>
            <a:noFill/>
          </a:ln>
        </p:spPr>
      </p:pic>
      <p:pic>
        <p:nvPicPr>
          <p:cNvPr descr="C:\Users\Fedele Colantuono\Downloads\safety-logo01(1).png" id="21" name="Google Shape;21;p7"/>
          <p:cNvPicPr preferRelativeResize="0"/>
          <p:nvPr/>
        </p:nvPicPr>
        <p:blipFill rotWithShape="1">
          <a:blip r:embed="rId3">
            <a:alphaModFix/>
          </a:blip>
          <a:srcRect b="0" l="0" r="0" t="0"/>
          <a:stretch/>
        </p:blipFill>
        <p:spPr>
          <a:xfrm>
            <a:off x="429150" y="0"/>
            <a:ext cx="6070759" cy="1513895"/>
          </a:xfrm>
          <a:prstGeom prst="rect">
            <a:avLst/>
          </a:prstGeom>
          <a:noFill/>
          <a:ln>
            <a:noFill/>
          </a:ln>
        </p:spPr>
      </p:pic>
      <p:sp>
        <p:nvSpPr>
          <p:cNvPr id="22" name="Google Shape;22;p7"/>
          <p:cNvSpPr/>
          <p:nvPr/>
        </p:nvSpPr>
        <p:spPr>
          <a:xfrm>
            <a:off x="0" y="1422971"/>
            <a:ext cx="12192000" cy="4012058"/>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3" name="Google Shape;23;p7"/>
          <p:cNvPicPr preferRelativeResize="0"/>
          <p:nvPr/>
        </p:nvPicPr>
        <p:blipFill rotWithShape="1">
          <a:blip r:embed="rId4">
            <a:alphaModFix/>
          </a:blip>
          <a:srcRect b="0" l="0" r="0" t="0"/>
          <a:stretch/>
        </p:blipFill>
        <p:spPr>
          <a:xfrm>
            <a:off x="4582756" y="1509578"/>
            <a:ext cx="6842873" cy="3882014"/>
          </a:xfrm>
          <a:prstGeom prst="rect">
            <a:avLst/>
          </a:prstGeom>
          <a:noFill/>
          <a:ln>
            <a:noFill/>
          </a:ln>
        </p:spPr>
      </p:pic>
      <p:pic>
        <p:nvPicPr>
          <p:cNvPr id="24" name="Google Shape;24;p7"/>
          <p:cNvPicPr preferRelativeResize="0"/>
          <p:nvPr/>
        </p:nvPicPr>
        <p:blipFill rotWithShape="1">
          <a:blip r:embed="rId5">
            <a:alphaModFix/>
          </a:blip>
          <a:srcRect b="0" l="0" r="0" t="0"/>
          <a:stretch/>
        </p:blipFill>
        <p:spPr>
          <a:xfrm>
            <a:off x="11121550" y="4080390"/>
            <a:ext cx="304079" cy="1376358"/>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contenuto" type="obj">
  <p:cSld name="OBJECT">
    <p:spTree>
      <p:nvGrpSpPr>
        <p:cNvPr id="25" name="Shape 25"/>
        <p:cNvGrpSpPr/>
        <p:nvPr/>
      </p:nvGrpSpPr>
      <p:grpSpPr>
        <a:xfrm>
          <a:off x="0" y="0"/>
          <a:ext cx="0" cy="0"/>
          <a:chOff x="0" y="0"/>
          <a:chExt cx="0" cy="0"/>
        </a:xfrm>
      </p:grpSpPr>
      <p:sp>
        <p:nvSpPr>
          <p:cNvPr id="26" name="Google Shape;26;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8"/>
          <p:cNvSpPr txBox="1"/>
          <p:nvPr>
            <p:ph idx="1" type="body"/>
          </p:nvPr>
        </p:nvSpPr>
        <p:spPr>
          <a:xfrm>
            <a:off x="838200" y="1825625"/>
            <a:ext cx="10515600" cy="40426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8"/>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9" name="Google Shape;29;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30" name="Google Shape;30;p8"/>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31" name="Google Shape;31;p8"/>
          <p:cNvGrpSpPr/>
          <p:nvPr/>
        </p:nvGrpSpPr>
        <p:grpSpPr>
          <a:xfrm>
            <a:off x="2679962" y="6099836"/>
            <a:ext cx="835598" cy="607177"/>
            <a:chOff x="4245096" y="5141095"/>
            <a:chExt cx="1576450" cy="1169264"/>
          </a:xfrm>
        </p:grpSpPr>
        <p:sp>
          <p:nvSpPr>
            <p:cNvPr id="32" name="Google Shape;32;p8"/>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33" name="Google Shape;33;p8"/>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cxnSp>
        <p:nvCxnSpPr>
          <p:cNvPr id="34" name="Google Shape;34;p8"/>
          <p:cNvCxnSpPr/>
          <p:nvPr/>
        </p:nvCxnSpPr>
        <p:spPr>
          <a:xfrm>
            <a:off x="341995" y="5920860"/>
            <a:ext cx="11508010" cy="0"/>
          </a:xfrm>
          <a:prstGeom prst="straightConnector1">
            <a:avLst/>
          </a:prstGeom>
          <a:noFill/>
          <a:ln cap="flat" cmpd="sng" w="19050">
            <a:solidFill>
              <a:srgbClr val="775CA4">
                <a:alpha val="60000"/>
              </a:srgbClr>
            </a:solidFill>
            <a:prstDash val="solid"/>
            <a:miter lim="800000"/>
            <a:headEnd len="sm" w="sm" type="none"/>
            <a:tailEnd len="sm" w="sm"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uota" type="blank">
  <p:cSld name="BLANK">
    <p:spTree>
      <p:nvGrpSpPr>
        <p:cNvPr id="35" name="Shape 35"/>
        <p:cNvGrpSpPr/>
        <p:nvPr/>
      </p:nvGrpSpPr>
      <p:grpSpPr>
        <a:xfrm>
          <a:off x="0" y="0"/>
          <a:ext cx="0" cy="0"/>
          <a:chOff x="0" y="0"/>
          <a:chExt cx="0" cy="0"/>
        </a:xfrm>
      </p:grpSpPr>
      <p:sp>
        <p:nvSpPr>
          <p:cNvPr id="36" name="Google Shape;36;p9"/>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37" name="Google Shape;37;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38" name="Google Shape;38;p9"/>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39" name="Google Shape;39;p9"/>
          <p:cNvGrpSpPr/>
          <p:nvPr/>
        </p:nvGrpSpPr>
        <p:grpSpPr>
          <a:xfrm>
            <a:off x="2679962" y="6099836"/>
            <a:ext cx="835598" cy="607177"/>
            <a:chOff x="4245096" y="5141095"/>
            <a:chExt cx="1576450" cy="1169264"/>
          </a:xfrm>
        </p:grpSpPr>
        <p:sp>
          <p:nvSpPr>
            <p:cNvPr id="40" name="Google Shape;40;p9"/>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41" name="Google Shape;41;p9"/>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testazione sezione" type="secHead">
  <p:cSld name="SECTION_HEADER">
    <p:spTree>
      <p:nvGrpSpPr>
        <p:cNvPr id="42" name="Shape 42"/>
        <p:cNvGrpSpPr/>
        <p:nvPr/>
      </p:nvGrpSpPr>
      <p:grpSpPr>
        <a:xfrm>
          <a:off x="0" y="0"/>
          <a:ext cx="0" cy="0"/>
          <a:chOff x="0" y="0"/>
          <a:chExt cx="0" cy="0"/>
        </a:xfrm>
      </p:grpSpPr>
      <p:sp>
        <p:nvSpPr>
          <p:cNvPr id="43" name="Google Shape;43;p10"/>
          <p:cNvSpPr txBox="1"/>
          <p:nvPr>
            <p:ph type="title"/>
          </p:nvPr>
        </p:nvSpPr>
        <p:spPr>
          <a:xfrm>
            <a:off x="831850" y="1310241"/>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0"/>
          <p:cNvSpPr txBox="1"/>
          <p:nvPr>
            <p:ph idx="1" type="body"/>
          </p:nvPr>
        </p:nvSpPr>
        <p:spPr>
          <a:xfrm>
            <a:off x="831850" y="4189966"/>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5" name="Google Shape;45;p10"/>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6" name="Google Shape;46;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47" name="Google Shape;47;p10"/>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48" name="Google Shape;48;p10"/>
          <p:cNvGrpSpPr/>
          <p:nvPr/>
        </p:nvGrpSpPr>
        <p:grpSpPr>
          <a:xfrm>
            <a:off x="2679962" y="6099836"/>
            <a:ext cx="835598" cy="607177"/>
            <a:chOff x="4245096" y="5141095"/>
            <a:chExt cx="1576450" cy="1169264"/>
          </a:xfrm>
        </p:grpSpPr>
        <p:sp>
          <p:nvSpPr>
            <p:cNvPr id="49" name="Google Shape;49;p10"/>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50" name="Google Shape;50;p10"/>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cxnSp>
        <p:nvCxnSpPr>
          <p:cNvPr id="51" name="Google Shape;51;p10"/>
          <p:cNvCxnSpPr/>
          <p:nvPr/>
        </p:nvCxnSpPr>
        <p:spPr>
          <a:xfrm>
            <a:off x="341995" y="5920860"/>
            <a:ext cx="11508010" cy="0"/>
          </a:xfrm>
          <a:prstGeom prst="straightConnector1">
            <a:avLst/>
          </a:prstGeom>
          <a:noFill/>
          <a:ln cap="flat" cmpd="sng" w="19050">
            <a:solidFill>
              <a:srgbClr val="775CA4">
                <a:alpha val="60000"/>
              </a:srgbClr>
            </a:solidFill>
            <a:prstDash val="solid"/>
            <a:miter lim="800000"/>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lo titolo" type="titleOnly">
  <p:cSld name="TITLE_ONLY">
    <p:spTree>
      <p:nvGrpSpPr>
        <p:cNvPr id="52" name="Shape 52"/>
        <p:cNvGrpSpPr/>
        <p:nvPr/>
      </p:nvGrpSpPr>
      <p:grpSpPr>
        <a:xfrm>
          <a:off x="0" y="0"/>
          <a:ext cx="0" cy="0"/>
          <a:chOff x="0" y="0"/>
          <a:chExt cx="0" cy="0"/>
        </a:xfrm>
      </p:grpSpPr>
      <p:sp>
        <p:nvSpPr>
          <p:cNvPr id="53" name="Google Shape;53;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11"/>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5" name="Google Shape;55;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56" name="Google Shape;56;p11"/>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57" name="Google Shape;57;p11"/>
          <p:cNvGrpSpPr/>
          <p:nvPr/>
        </p:nvGrpSpPr>
        <p:grpSpPr>
          <a:xfrm>
            <a:off x="2679962" y="6099836"/>
            <a:ext cx="835598" cy="607177"/>
            <a:chOff x="4245096" y="5141095"/>
            <a:chExt cx="1576450" cy="1169264"/>
          </a:xfrm>
        </p:grpSpPr>
        <p:sp>
          <p:nvSpPr>
            <p:cNvPr id="58" name="Google Shape;58;p11"/>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59" name="Google Shape;59;p11"/>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cxnSp>
        <p:nvCxnSpPr>
          <p:cNvPr id="60" name="Google Shape;60;p11"/>
          <p:cNvCxnSpPr/>
          <p:nvPr/>
        </p:nvCxnSpPr>
        <p:spPr>
          <a:xfrm>
            <a:off x="341995" y="5920860"/>
            <a:ext cx="11508010" cy="0"/>
          </a:xfrm>
          <a:prstGeom prst="straightConnector1">
            <a:avLst/>
          </a:prstGeom>
          <a:noFill/>
          <a:ln cap="flat" cmpd="sng" w="19050">
            <a:solidFill>
              <a:srgbClr val="775CA4">
                <a:alpha val="60000"/>
              </a:srgbClr>
            </a:solidFill>
            <a:prstDash val="solid"/>
            <a:miter lim="800000"/>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magine con didascalia" type="picTx">
  <p:cSld name="PICTURE_WITH_CAPTION_TEXT">
    <p:spTree>
      <p:nvGrpSpPr>
        <p:cNvPr id="61" name="Shape 61"/>
        <p:cNvGrpSpPr/>
        <p:nvPr/>
      </p:nvGrpSpPr>
      <p:grpSpPr>
        <a:xfrm>
          <a:off x="0" y="0"/>
          <a:ext cx="0" cy="0"/>
          <a:chOff x="0" y="0"/>
          <a:chExt cx="0" cy="0"/>
        </a:xfrm>
      </p:grpSpPr>
      <p:sp>
        <p:nvSpPr>
          <p:cNvPr id="62" name="Google Shape;62;p1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2"/>
          <p:cNvSpPr/>
          <p:nvPr>
            <p:ph idx="2" type="pic"/>
          </p:nvPr>
        </p:nvSpPr>
        <p:spPr>
          <a:xfrm>
            <a:off x="5183188" y="987425"/>
            <a:ext cx="6172200" cy="4873625"/>
          </a:xfrm>
          <a:prstGeom prst="rect">
            <a:avLst/>
          </a:prstGeom>
          <a:noFill/>
          <a:ln>
            <a:noFill/>
          </a:ln>
        </p:spPr>
      </p:sp>
      <p:sp>
        <p:nvSpPr>
          <p:cNvPr id="64" name="Google Shape;64;p1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2"/>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66" name="Google Shape;66;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67" name="Google Shape;67;p12"/>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68" name="Google Shape;68;p12"/>
          <p:cNvGrpSpPr/>
          <p:nvPr/>
        </p:nvGrpSpPr>
        <p:grpSpPr>
          <a:xfrm>
            <a:off x="2679962" y="6099836"/>
            <a:ext cx="835598" cy="607177"/>
            <a:chOff x="4245096" y="5141095"/>
            <a:chExt cx="1576450" cy="1169264"/>
          </a:xfrm>
        </p:grpSpPr>
        <p:sp>
          <p:nvSpPr>
            <p:cNvPr id="69" name="Google Shape;69;p12"/>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70" name="Google Shape;70;p12"/>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cxnSp>
        <p:nvCxnSpPr>
          <p:cNvPr id="71" name="Google Shape;71;p12"/>
          <p:cNvCxnSpPr/>
          <p:nvPr/>
        </p:nvCxnSpPr>
        <p:spPr>
          <a:xfrm>
            <a:off x="341995" y="5920860"/>
            <a:ext cx="11508010" cy="0"/>
          </a:xfrm>
          <a:prstGeom prst="straightConnector1">
            <a:avLst/>
          </a:prstGeom>
          <a:noFill/>
          <a:ln cap="flat" cmpd="sng" w="19050">
            <a:solidFill>
              <a:srgbClr val="775CA4">
                <a:alpha val="60000"/>
              </a:srgbClr>
            </a:solidFill>
            <a:prstDash val="solid"/>
            <a:miter lim="800000"/>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it-IT"/>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s://www.isbn.it/HOME.aspx" TargetMode="External"/><Relationship Id="rId4" Type="http://schemas.openxmlformats.org/officeDocument/2006/relationships/hyperlink" Target="https://ojs-services.com/journals-publication-indexing/how-to-get-doi-for-free/" TargetMode="External"/><Relationship Id="rId5" Type="http://schemas.openxmlformats.org/officeDocument/2006/relationships/hyperlink" Target="http://sparkle-project.eu/moodle/" TargetMode="External"/><Relationship Id="rId6"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hyperlink" Target="https://www.youtube.com/watch?v=-2nxnlBwO60" TargetMode="External"/><Relationship Id="rId4" Type="http://schemas.openxmlformats.org/officeDocument/2006/relationships/image" Target="../media/image8.png"/><Relationship Id="rId5"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
          <p:cNvSpPr/>
          <p:nvPr/>
        </p:nvSpPr>
        <p:spPr>
          <a:xfrm>
            <a:off x="0" y="1422896"/>
            <a:ext cx="12192000" cy="4012200"/>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78" name="Google Shape;78;p1"/>
          <p:cNvPicPr preferRelativeResize="0"/>
          <p:nvPr/>
        </p:nvPicPr>
        <p:blipFill rotWithShape="1">
          <a:blip r:embed="rId3">
            <a:alphaModFix/>
          </a:blip>
          <a:srcRect b="0" l="0" r="0" t="0"/>
          <a:stretch/>
        </p:blipFill>
        <p:spPr>
          <a:xfrm>
            <a:off x="4484435" y="1766082"/>
            <a:ext cx="7595838" cy="3325835"/>
          </a:xfrm>
          <a:prstGeom prst="rect">
            <a:avLst/>
          </a:prstGeom>
          <a:noFill/>
          <a:ln>
            <a:noFill/>
          </a:ln>
        </p:spPr>
      </p:pic>
      <p:sp>
        <p:nvSpPr>
          <p:cNvPr id="79" name="Google Shape;79;p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it-IT"/>
              <a:t>‹#›</a:t>
            </a:fld>
            <a:endParaRPr/>
          </a:p>
        </p:txBody>
      </p:sp>
      <p:sp>
        <p:nvSpPr>
          <p:cNvPr id="80" name="Google Shape;80;p1"/>
          <p:cNvSpPr/>
          <p:nvPr/>
        </p:nvSpPr>
        <p:spPr>
          <a:xfrm>
            <a:off x="115125" y="2088375"/>
            <a:ext cx="5431800" cy="2400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100"/>
              <a:buFont typeface="Arial"/>
              <a:buNone/>
            </a:pPr>
            <a:r>
              <a:rPr b="1" i="0" lang="it-IT" sz="2600" u="none" cap="none" strike="noStrike">
                <a:solidFill>
                  <a:schemeClr val="lt1"/>
                </a:solidFill>
                <a:latin typeface="Avenir"/>
                <a:ea typeface="Avenir"/>
                <a:cs typeface="Avenir"/>
                <a:sym typeface="Avenir"/>
              </a:rPr>
              <a:t>SAFETY </a:t>
            </a:r>
            <a:r>
              <a:rPr b="1" lang="it-IT" sz="2600">
                <a:solidFill>
                  <a:schemeClr val="lt1"/>
                </a:solidFill>
                <a:latin typeface="Avenir"/>
                <a:ea typeface="Avenir"/>
                <a:cs typeface="Avenir"/>
                <a:sym typeface="Avenir"/>
              </a:rPr>
              <a:t>ISBN</a:t>
            </a:r>
            <a:r>
              <a:rPr b="1" i="0" lang="it-IT" sz="2600" u="none" cap="none" strike="noStrike">
                <a:solidFill>
                  <a:schemeClr val="lt1"/>
                </a:solidFill>
                <a:latin typeface="Avenir"/>
                <a:ea typeface="Avenir"/>
                <a:cs typeface="Avenir"/>
                <a:sym typeface="Avenir"/>
              </a:rPr>
              <a:t> </a:t>
            </a:r>
            <a:endParaRPr b="1" i="0" sz="2600" u="none" cap="none" strike="noStrike">
              <a:solidFill>
                <a:schemeClr val="lt1"/>
              </a:solidFill>
              <a:latin typeface="Avenir"/>
              <a:ea typeface="Avenir"/>
              <a:cs typeface="Avenir"/>
              <a:sym typeface="Avenir"/>
            </a:endParaRPr>
          </a:p>
          <a:p>
            <a:pPr indent="0" lvl="0" marL="0" marR="0" rtl="0" algn="l">
              <a:lnSpc>
                <a:spcPct val="100000"/>
              </a:lnSpc>
              <a:spcBef>
                <a:spcPts val="0"/>
              </a:spcBef>
              <a:spcAft>
                <a:spcPts val="0"/>
              </a:spcAft>
              <a:buClr>
                <a:schemeClr val="dk1"/>
              </a:buClr>
              <a:buSzPts val="1100"/>
              <a:buFont typeface="Arial"/>
              <a:buNone/>
            </a:pPr>
            <a:r>
              <a:t/>
            </a:r>
            <a:endParaRPr b="1" i="0" sz="2600" u="none" cap="none" strike="noStrike">
              <a:solidFill>
                <a:schemeClr val="lt1"/>
              </a:solidFill>
              <a:latin typeface="Avenir"/>
              <a:ea typeface="Avenir"/>
              <a:cs typeface="Avenir"/>
              <a:sym typeface="Avenir"/>
            </a:endParaRPr>
          </a:p>
          <a:p>
            <a:pPr indent="0" lvl="0" marL="0" marR="0" rtl="0" algn="l">
              <a:lnSpc>
                <a:spcPct val="100000"/>
              </a:lnSpc>
              <a:spcBef>
                <a:spcPts val="0"/>
              </a:spcBef>
              <a:spcAft>
                <a:spcPts val="0"/>
              </a:spcAft>
              <a:buClr>
                <a:schemeClr val="dk1"/>
              </a:buClr>
              <a:buSzPts val="1100"/>
              <a:buFont typeface="Arial"/>
              <a:buNone/>
            </a:pPr>
            <a:r>
              <a:t/>
            </a:r>
            <a:endParaRPr b="1" i="0" sz="2600" u="none" cap="none" strike="noStrike">
              <a:solidFill>
                <a:schemeClr val="lt1"/>
              </a:solidFill>
              <a:latin typeface="Avenir"/>
              <a:ea typeface="Avenir"/>
              <a:cs typeface="Avenir"/>
              <a:sym typeface="Avenir"/>
            </a:endParaRPr>
          </a:p>
          <a:p>
            <a:pPr indent="0" lvl="0" marL="0" marR="0" rtl="0" algn="l">
              <a:lnSpc>
                <a:spcPct val="100000"/>
              </a:lnSpc>
              <a:spcBef>
                <a:spcPts val="0"/>
              </a:spcBef>
              <a:spcAft>
                <a:spcPts val="0"/>
              </a:spcAft>
              <a:buClr>
                <a:schemeClr val="dk1"/>
              </a:buClr>
              <a:buSzPts val="1100"/>
              <a:buFont typeface="Arial"/>
              <a:buNone/>
            </a:pPr>
            <a:r>
              <a:rPr b="1" i="0" lang="it-IT" sz="2000" u="none" cap="none" strike="noStrike">
                <a:solidFill>
                  <a:schemeClr val="lt1"/>
                </a:solidFill>
                <a:latin typeface="Avenir"/>
                <a:ea typeface="Avenir"/>
                <a:cs typeface="Avenir"/>
                <a:sym typeface="Avenir"/>
              </a:rPr>
              <a:t>SAFETY project meeting - </a:t>
            </a:r>
            <a:endParaRPr b="1" i="0" sz="2000" u="none" cap="none" strike="noStrike">
              <a:solidFill>
                <a:schemeClr val="lt1"/>
              </a:solidFill>
              <a:latin typeface="Avenir"/>
              <a:ea typeface="Avenir"/>
              <a:cs typeface="Avenir"/>
              <a:sym typeface="Avenir"/>
            </a:endParaRPr>
          </a:p>
          <a:p>
            <a:pPr indent="0" lvl="0" marL="0" marR="0" rtl="0" algn="l">
              <a:lnSpc>
                <a:spcPct val="100000"/>
              </a:lnSpc>
              <a:spcBef>
                <a:spcPts val="0"/>
              </a:spcBef>
              <a:spcAft>
                <a:spcPts val="0"/>
              </a:spcAft>
              <a:buClr>
                <a:schemeClr val="dk1"/>
              </a:buClr>
              <a:buSzPts val="1100"/>
              <a:buFont typeface="Arial"/>
              <a:buNone/>
            </a:pPr>
            <a:r>
              <a:rPr b="1" i="0" lang="it-IT" sz="2000" u="none" cap="none" strike="noStrike">
                <a:solidFill>
                  <a:schemeClr val="lt1"/>
                </a:solidFill>
                <a:latin typeface="Avenir"/>
                <a:ea typeface="Avenir"/>
                <a:cs typeface="Avenir"/>
                <a:sym typeface="Avenir"/>
              </a:rPr>
              <a:t>Barcelona, 28 November 2023</a:t>
            </a:r>
            <a:endParaRPr b="1" i="0" sz="2000" u="none" cap="none" strike="noStrike">
              <a:solidFill>
                <a:schemeClr val="lt1"/>
              </a:solidFill>
              <a:latin typeface="Avenir"/>
              <a:ea typeface="Avenir"/>
              <a:cs typeface="Avenir"/>
              <a:sym typeface="Avenir"/>
            </a:endParaRPr>
          </a:p>
          <a:p>
            <a:pPr indent="0" lvl="0" marL="0" marR="0" rtl="0" algn="l">
              <a:lnSpc>
                <a:spcPct val="100000"/>
              </a:lnSpc>
              <a:spcBef>
                <a:spcPts val="0"/>
              </a:spcBef>
              <a:spcAft>
                <a:spcPts val="0"/>
              </a:spcAft>
              <a:buClr>
                <a:schemeClr val="dk1"/>
              </a:buClr>
              <a:buSzPts val="1100"/>
              <a:buFont typeface="Arial"/>
              <a:buNone/>
            </a:pPr>
            <a:br>
              <a:rPr b="1" i="0" lang="it-IT" sz="2600" u="none" cap="none" strike="noStrike">
                <a:solidFill>
                  <a:schemeClr val="lt1"/>
                </a:solidFill>
                <a:latin typeface="Avenir"/>
                <a:ea typeface="Avenir"/>
                <a:cs typeface="Avenir"/>
                <a:sym typeface="Avenir"/>
              </a:rPr>
            </a:br>
            <a:r>
              <a:rPr b="0" i="1" lang="it-IT" sz="1000" u="none" cap="none" strike="noStrike">
                <a:solidFill>
                  <a:schemeClr val="lt1"/>
                </a:solidFill>
                <a:latin typeface="Avenir"/>
                <a:ea typeface="Avenir"/>
                <a:cs typeface="Avenir"/>
                <a:sym typeface="Avenir"/>
              </a:rPr>
              <a:t>…………………………….</a:t>
            </a:r>
            <a:br>
              <a:rPr b="0" i="1" lang="it-IT" sz="1000" u="none" cap="none" strike="noStrike">
                <a:solidFill>
                  <a:schemeClr val="lt1"/>
                </a:solidFill>
                <a:latin typeface="Avenir"/>
                <a:ea typeface="Avenir"/>
                <a:cs typeface="Avenir"/>
                <a:sym typeface="Avenir"/>
              </a:rPr>
            </a:br>
            <a:r>
              <a:rPr b="0" i="1" lang="it-IT" sz="1200" u="none" cap="none" strike="noStrike">
                <a:solidFill>
                  <a:schemeClr val="lt1"/>
                </a:solidFill>
                <a:latin typeface="Avenir"/>
                <a:ea typeface="Avenir"/>
                <a:cs typeface="Avenir"/>
                <a:sym typeface="Avenir"/>
              </a:rPr>
              <a:t>Fedele Colantuono, UniFg</a:t>
            </a:r>
            <a:endParaRPr b="0" i="1" sz="1200" u="none" cap="none" strike="noStrike">
              <a:solidFill>
                <a:schemeClr val="lt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3200"/>
              <a:buFont typeface="Arial"/>
              <a:buNone/>
            </a:pPr>
            <a:r>
              <a:t/>
            </a:r>
            <a:endParaRPr b="0" i="0" sz="2400" u="none" cap="none" strike="noStrike">
              <a:solidFill>
                <a:schemeClr val="lt1"/>
              </a:solidFill>
              <a:latin typeface="Avenir"/>
              <a:ea typeface="Avenir"/>
              <a:cs typeface="Avenir"/>
              <a:sym typeface="Avenir"/>
            </a:endParaRPr>
          </a:p>
        </p:txBody>
      </p:sp>
      <p:pic>
        <p:nvPicPr>
          <p:cNvPr id="81" name="Google Shape;81;p1"/>
          <p:cNvPicPr preferRelativeResize="0"/>
          <p:nvPr/>
        </p:nvPicPr>
        <p:blipFill rotWithShape="1">
          <a:blip r:embed="rId4">
            <a:alphaModFix/>
          </a:blip>
          <a:srcRect b="0" l="0" r="0" t="0"/>
          <a:stretch/>
        </p:blipFill>
        <p:spPr>
          <a:xfrm>
            <a:off x="3566720" y="5590445"/>
            <a:ext cx="1267550" cy="12675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3"/>
          <p:cNvSpPr/>
          <p:nvPr/>
        </p:nvSpPr>
        <p:spPr>
          <a:xfrm>
            <a:off x="207300" y="225300"/>
            <a:ext cx="11720700" cy="584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rgbClr val="5C5B5B"/>
                </a:solidFill>
                <a:latin typeface="Arial"/>
                <a:ea typeface="Arial"/>
                <a:cs typeface="Arial"/>
                <a:sym typeface="Arial"/>
              </a:rPr>
              <a:t>SAFETY materials:</a:t>
            </a:r>
            <a:r>
              <a:rPr b="1" lang="it-IT" sz="3200">
                <a:solidFill>
                  <a:srgbClr val="5C5B5B"/>
                </a:solidFill>
              </a:rPr>
              <a:t> DOI, ISBN and other identifier systems</a:t>
            </a:r>
            <a:endParaRPr b="1" sz="3200">
              <a:solidFill>
                <a:srgbClr val="5C5B5B"/>
              </a:solidFill>
            </a:endParaRPr>
          </a:p>
          <a:p>
            <a:pPr indent="0" lvl="0" marL="0" marR="0" rtl="0" algn="l">
              <a:lnSpc>
                <a:spcPct val="100000"/>
              </a:lnSpc>
              <a:spcBef>
                <a:spcPts val="0"/>
              </a:spcBef>
              <a:spcAft>
                <a:spcPts val="0"/>
              </a:spcAft>
              <a:buClr>
                <a:srgbClr val="000000"/>
              </a:buClr>
              <a:buSzPts val="3200"/>
              <a:buFont typeface="Arial"/>
              <a:buNone/>
            </a:pPr>
            <a:r>
              <a:t/>
            </a:r>
            <a:endParaRPr b="1" i="0" sz="3200" u="none" cap="none" strike="noStrike">
              <a:solidFill>
                <a:srgbClr val="5C5B5B"/>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200"/>
              <a:buFont typeface="Arial"/>
              <a:buNone/>
            </a:pPr>
            <a:r>
              <a:rPr b="0" i="0" lang="it-IT" sz="2200" u="none" cap="none" strike="noStrike">
                <a:solidFill>
                  <a:schemeClr val="dk1"/>
                </a:solidFill>
                <a:latin typeface="Arial"/>
                <a:ea typeface="Arial"/>
                <a:cs typeface="Arial"/>
                <a:sym typeface="Arial"/>
              </a:rPr>
              <a:t>Considering</a:t>
            </a:r>
            <a:r>
              <a:rPr b="0" i="0" lang="it-IT" sz="2000" u="none" cap="none" strike="noStrike">
                <a:solidFill>
                  <a:schemeClr val="dk1"/>
                </a:solidFill>
                <a:latin typeface="Arial"/>
                <a:ea typeface="Arial"/>
                <a:cs typeface="Arial"/>
                <a:sym typeface="Arial"/>
              </a:rPr>
              <a:t> protection and recognition o</a:t>
            </a:r>
            <a:r>
              <a:rPr lang="it-IT" sz="2000">
                <a:solidFill>
                  <a:schemeClr val="dk1"/>
                </a:solidFill>
              </a:rPr>
              <a:t>n SAFETY public materials and </a:t>
            </a:r>
            <a:r>
              <a:rPr lang="it-IT" sz="2000">
                <a:solidFill>
                  <a:schemeClr val="dk1"/>
                </a:solidFill>
              </a:rPr>
              <a:t>outputs</a:t>
            </a:r>
            <a:endParaRPr b="0" i="0" sz="20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200"/>
              <a:buFont typeface="Arial"/>
              <a:buNone/>
            </a:pPr>
            <a:r>
              <a:t/>
            </a:r>
            <a:endParaRPr b="0" i="0" sz="20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200"/>
              <a:buFont typeface="Arial"/>
              <a:buNone/>
            </a:pPr>
            <a:r>
              <a:rPr lang="it-IT" sz="2000" u="sng">
                <a:solidFill>
                  <a:schemeClr val="hlink"/>
                </a:solidFill>
                <a:hlinkClick r:id="rId3"/>
              </a:rPr>
              <a:t>ISBN - Home</a:t>
            </a:r>
            <a:endParaRPr sz="2000">
              <a:solidFill>
                <a:schemeClr val="dk1"/>
              </a:solidFill>
            </a:endParaRPr>
          </a:p>
          <a:p>
            <a:pPr indent="0" lvl="0" marL="0" marR="0" rtl="0" algn="l">
              <a:lnSpc>
                <a:spcPct val="100000"/>
              </a:lnSpc>
              <a:spcBef>
                <a:spcPts val="0"/>
              </a:spcBef>
              <a:spcAft>
                <a:spcPts val="0"/>
              </a:spcAft>
              <a:buClr>
                <a:srgbClr val="000000"/>
              </a:buClr>
              <a:buSzPts val="2200"/>
              <a:buFont typeface="Arial"/>
              <a:buNone/>
            </a:pPr>
            <a:r>
              <a:t/>
            </a:r>
            <a:endParaRPr sz="2000">
              <a:solidFill>
                <a:schemeClr val="dk1"/>
              </a:solidFill>
            </a:endParaRPr>
          </a:p>
          <a:p>
            <a:pPr indent="0" lvl="0" marL="0" marR="0" rtl="0" algn="l">
              <a:lnSpc>
                <a:spcPct val="100000"/>
              </a:lnSpc>
              <a:spcBef>
                <a:spcPts val="0"/>
              </a:spcBef>
              <a:spcAft>
                <a:spcPts val="0"/>
              </a:spcAft>
              <a:buClr>
                <a:srgbClr val="000000"/>
              </a:buClr>
              <a:buSzPts val="2200"/>
              <a:buFont typeface="Arial"/>
              <a:buNone/>
            </a:pPr>
            <a:r>
              <a:rPr lang="it-IT" sz="2000">
                <a:solidFill>
                  <a:schemeClr val="dk1"/>
                </a:solidFill>
              </a:rPr>
              <a:t>or</a:t>
            </a:r>
            <a:endParaRPr sz="2000">
              <a:solidFill>
                <a:schemeClr val="dk1"/>
              </a:solidFill>
            </a:endParaRPr>
          </a:p>
          <a:p>
            <a:pPr indent="0" lvl="0" marL="0" marR="0" rtl="0" algn="l">
              <a:lnSpc>
                <a:spcPct val="100000"/>
              </a:lnSpc>
              <a:spcBef>
                <a:spcPts val="0"/>
              </a:spcBef>
              <a:spcAft>
                <a:spcPts val="0"/>
              </a:spcAft>
              <a:buClr>
                <a:srgbClr val="000000"/>
              </a:buClr>
              <a:buSzPts val="2200"/>
              <a:buFont typeface="Arial"/>
              <a:buNone/>
            </a:pPr>
            <a:r>
              <a:t/>
            </a:r>
            <a:endParaRPr sz="2000">
              <a:solidFill>
                <a:schemeClr val="dk1"/>
              </a:solidFill>
            </a:endParaRPr>
          </a:p>
          <a:p>
            <a:pPr indent="0" lvl="0" marL="0" marR="0" rtl="0" algn="l">
              <a:lnSpc>
                <a:spcPct val="100000"/>
              </a:lnSpc>
              <a:spcBef>
                <a:spcPts val="0"/>
              </a:spcBef>
              <a:spcAft>
                <a:spcPts val="0"/>
              </a:spcAft>
              <a:buClr>
                <a:srgbClr val="000000"/>
              </a:buClr>
              <a:buSzPts val="2200"/>
              <a:buFont typeface="Arial"/>
              <a:buNone/>
            </a:pPr>
            <a:r>
              <a:rPr lang="it-IT" sz="2000" u="sng">
                <a:solidFill>
                  <a:schemeClr val="hlink"/>
                </a:solidFill>
                <a:hlinkClick r:id="rId4"/>
              </a:rPr>
              <a:t>How to get DOI for FREE? - OPEN JOURNAL SYSTEM SERVICES (ojs-services.com)</a:t>
            </a:r>
            <a:endParaRPr sz="2000">
              <a:solidFill>
                <a:schemeClr val="dk1"/>
              </a:solidFill>
            </a:endParaRPr>
          </a:p>
          <a:p>
            <a:pPr indent="0" lvl="0" marL="0" marR="0" rtl="0" algn="l">
              <a:lnSpc>
                <a:spcPct val="100000"/>
              </a:lnSpc>
              <a:spcBef>
                <a:spcPts val="0"/>
              </a:spcBef>
              <a:spcAft>
                <a:spcPts val="0"/>
              </a:spcAft>
              <a:buClr>
                <a:srgbClr val="000000"/>
              </a:buClr>
              <a:buSzPts val="2200"/>
              <a:buFont typeface="Arial"/>
              <a:buNone/>
            </a:pPr>
            <a:r>
              <a:t/>
            </a:r>
            <a:endParaRPr sz="2000">
              <a:solidFill>
                <a:schemeClr val="dk1"/>
              </a:solidFill>
            </a:endParaRPr>
          </a:p>
          <a:p>
            <a:pPr indent="0" lvl="0" marL="0" marR="0" rtl="0" algn="l">
              <a:lnSpc>
                <a:spcPct val="100000"/>
              </a:lnSpc>
              <a:spcBef>
                <a:spcPts val="0"/>
              </a:spcBef>
              <a:spcAft>
                <a:spcPts val="0"/>
              </a:spcAft>
              <a:buClr>
                <a:srgbClr val="000000"/>
              </a:buClr>
              <a:buSzPts val="2200"/>
              <a:buFont typeface="Arial"/>
              <a:buNone/>
            </a:pPr>
            <a:r>
              <a:rPr lang="it-IT" sz="2000">
                <a:solidFill>
                  <a:schemeClr val="dk1"/>
                </a:solidFill>
              </a:rPr>
              <a:t>other examples:</a:t>
            </a:r>
            <a:endParaRPr sz="2000">
              <a:solidFill>
                <a:schemeClr val="dk1"/>
              </a:solidFill>
            </a:endParaRPr>
          </a:p>
          <a:p>
            <a:pPr indent="0" lvl="0" marL="0" marR="0" rtl="0" algn="l">
              <a:lnSpc>
                <a:spcPct val="100000"/>
              </a:lnSpc>
              <a:spcBef>
                <a:spcPts val="0"/>
              </a:spcBef>
              <a:spcAft>
                <a:spcPts val="0"/>
              </a:spcAft>
              <a:buClr>
                <a:srgbClr val="000000"/>
              </a:buClr>
              <a:buSzPts val="2200"/>
              <a:buFont typeface="Arial"/>
              <a:buNone/>
            </a:pPr>
            <a:r>
              <a:rPr lang="it-IT" sz="2000" u="sng">
                <a:solidFill>
                  <a:schemeClr val="hlink"/>
                </a:solidFill>
                <a:hlinkClick r:id="rId5"/>
              </a:rPr>
              <a:t>SPARKLE Elearning Platform (sparkle-project.eu)</a:t>
            </a:r>
            <a:endParaRPr sz="2900">
              <a:solidFill>
                <a:schemeClr val="dk1"/>
              </a:solidFill>
            </a:endParaRPr>
          </a:p>
        </p:txBody>
      </p:sp>
      <p:sp>
        <p:nvSpPr>
          <p:cNvPr id="88" name="Google Shape;88;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sp>
        <p:nvSpPr>
          <p:cNvPr id="89" name="Google Shape;89;p3"/>
          <p:cNvSpPr txBox="1"/>
          <p:nvPr>
            <p:ph idx="11" type="ftr"/>
          </p:nvPr>
        </p:nvSpPr>
        <p:spPr>
          <a:xfrm>
            <a:off x="38220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28/11/2023</a:t>
            </a:r>
            <a:endParaRPr/>
          </a:p>
        </p:txBody>
      </p:sp>
      <p:pic>
        <p:nvPicPr>
          <p:cNvPr id="90" name="Google Shape;90;p3"/>
          <p:cNvPicPr preferRelativeResize="0"/>
          <p:nvPr/>
        </p:nvPicPr>
        <p:blipFill rotWithShape="1">
          <a:blip r:embed="rId6">
            <a:alphaModFix/>
          </a:blip>
          <a:srcRect b="0" l="0" r="0" t="0"/>
          <a:stretch/>
        </p:blipFill>
        <p:spPr>
          <a:xfrm>
            <a:off x="2796950" y="5997350"/>
            <a:ext cx="860650" cy="8606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sp>
        <p:nvSpPr>
          <p:cNvPr id="96" name="Google Shape;96;p5"/>
          <p:cNvSpPr/>
          <p:nvPr/>
        </p:nvSpPr>
        <p:spPr>
          <a:xfrm>
            <a:off x="-1" y="0"/>
            <a:ext cx="12192000" cy="5948400"/>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1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0" i="0" lang="it-IT" sz="2200" u="sng" cap="none" strike="noStrike">
                <a:solidFill>
                  <a:schemeClr val="lt1"/>
                </a:solidFill>
                <a:latin typeface="Arial"/>
                <a:ea typeface="Arial"/>
                <a:cs typeface="Arial"/>
                <a:sym typeface="Arial"/>
                <a:hlinkClick r:id="rId3">
                  <a:extLst>
                    <a:ext uri="{A12FA001-AC4F-418D-AE19-62706E023703}">
                      <ahyp:hlinkClr val="tx"/>
                    </a:ext>
                  </a:extLst>
                </a:hlinkClick>
              </a:rPr>
              <a:t>Let’s meet in Foggia!</a:t>
            </a:r>
            <a:endParaRPr b="0" i="0" sz="2200" u="none" cap="none" strike="noStrike">
              <a:solidFill>
                <a:schemeClr val="lt1"/>
              </a:solidFill>
              <a:latin typeface="Arial"/>
              <a:ea typeface="Arial"/>
              <a:cs typeface="Arial"/>
              <a:sym typeface="Arial"/>
            </a:endParaRPr>
          </a:p>
        </p:txBody>
      </p:sp>
      <p:sp>
        <p:nvSpPr>
          <p:cNvPr id="97" name="Google Shape;97;p5"/>
          <p:cNvSpPr txBox="1"/>
          <p:nvPr/>
        </p:nvSpPr>
        <p:spPr>
          <a:xfrm>
            <a:off x="6254177" y="5041827"/>
            <a:ext cx="5962200" cy="609300"/>
          </a:xfrm>
          <a:prstGeom prst="rect">
            <a:avLst/>
          </a:prstGeom>
          <a:noFill/>
          <a:ln>
            <a:noFill/>
          </a:ln>
        </p:spPr>
        <p:txBody>
          <a:bodyPr anchorCtr="0" anchor="t" bIns="45700" lIns="91425" spcFirstLastPara="1" rIns="91425" wrap="square" tIns="45700">
            <a:normAutofit fontScale="85000" lnSpcReduction="20000"/>
          </a:bodyPr>
          <a:lstStyle/>
          <a:p>
            <a:pPr indent="0" lvl="0" marL="0" marR="0" rtl="0" algn="ctr">
              <a:lnSpc>
                <a:spcPct val="90000"/>
              </a:lnSpc>
              <a:spcBef>
                <a:spcPts val="0"/>
              </a:spcBef>
              <a:spcAft>
                <a:spcPts val="0"/>
              </a:spcAft>
              <a:buClr>
                <a:schemeClr val="lt1"/>
              </a:buClr>
              <a:buSzPct val="66666"/>
              <a:buFont typeface="Avenir"/>
              <a:buNone/>
            </a:pPr>
            <a:r>
              <a:rPr b="1" i="0" lang="it-IT" sz="5400" u="none" cap="none" strike="noStrike">
                <a:solidFill>
                  <a:schemeClr val="lt1"/>
                </a:solidFill>
                <a:latin typeface="Avenir"/>
                <a:ea typeface="Avenir"/>
                <a:cs typeface="Avenir"/>
                <a:sym typeface="Avenir"/>
              </a:rPr>
              <a:t>Thank you!</a:t>
            </a:r>
            <a:endParaRPr b="1" i="0" sz="5400" u="none" cap="none" strike="noStrike">
              <a:solidFill>
                <a:schemeClr val="lt1"/>
              </a:solidFill>
              <a:latin typeface="Avenir"/>
              <a:ea typeface="Avenir"/>
              <a:cs typeface="Avenir"/>
              <a:sym typeface="Avenir"/>
            </a:endParaRPr>
          </a:p>
        </p:txBody>
      </p:sp>
      <p:pic>
        <p:nvPicPr>
          <p:cNvPr id="98" name="Google Shape;98;p5"/>
          <p:cNvPicPr preferRelativeResize="0"/>
          <p:nvPr/>
        </p:nvPicPr>
        <p:blipFill rotWithShape="1">
          <a:blip r:embed="rId4">
            <a:alphaModFix/>
          </a:blip>
          <a:srcRect b="0" l="0" r="0" t="0"/>
          <a:stretch/>
        </p:blipFill>
        <p:spPr>
          <a:xfrm>
            <a:off x="4219037" y="762044"/>
            <a:ext cx="3753924" cy="1162505"/>
          </a:xfrm>
          <a:prstGeom prst="rect">
            <a:avLst/>
          </a:prstGeom>
          <a:noFill/>
          <a:ln>
            <a:noFill/>
          </a:ln>
        </p:spPr>
      </p:pic>
      <p:sp>
        <p:nvSpPr>
          <p:cNvPr id="99" name="Google Shape;99;p5"/>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28/11/2023</a:t>
            </a:r>
            <a:endParaRPr/>
          </a:p>
        </p:txBody>
      </p:sp>
      <p:pic>
        <p:nvPicPr>
          <p:cNvPr id="100" name="Google Shape;100;p5"/>
          <p:cNvPicPr preferRelativeResize="0"/>
          <p:nvPr/>
        </p:nvPicPr>
        <p:blipFill rotWithShape="1">
          <a:blip r:embed="rId5">
            <a:alphaModFix/>
          </a:blip>
          <a:srcRect b="0" l="0" r="0" t="0"/>
          <a:stretch/>
        </p:blipFill>
        <p:spPr>
          <a:xfrm>
            <a:off x="2720750" y="5997350"/>
            <a:ext cx="860650" cy="860650"/>
          </a:xfrm>
          <a:prstGeom prst="rect">
            <a:avLst/>
          </a:prstGeom>
          <a:noFill/>
          <a:ln>
            <a:noFill/>
          </a:ln>
        </p:spPr>
      </p:pic>
      <p:sp>
        <p:nvSpPr>
          <p:cNvPr id="101" name="Google Shape;101;p5"/>
          <p:cNvSpPr txBox="1"/>
          <p:nvPr/>
        </p:nvSpPr>
        <p:spPr>
          <a:xfrm>
            <a:off x="3462050" y="2208175"/>
            <a:ext cx="5736000" cy="7542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3700"/>
              <a:buFont typeface="Arial"/>
              <a:buNone/>
            </a:pPr>
            <a:r>
              <a:rPr b="1" i="0" lang="it-IT" sz="3700" u="none" cap="none" strike="noStrike">
                <a:solidFill>
                  <a:schemeClr val="lt1"/>
                </a:solidFill>
                <a:latin typeface="Arial"/>
                <a:ea typeface="Arial"/>
                <a:cs typeface="Arial"/>
                <a:sym typeface="Arial"/>
              </a:rPr>
              <a:t>You are all invited…</a:t>
            </a:r>
            <a:endParaRPr b="1" i="0" sz="3700" u="none" cap="none" strike="noStrike">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2020-10-23T16:36:39Z</dcterms:created>
  <dc:creator>Microsoft Office User</dc:creator>
</cp:coreProperties>
</file>