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iHNcOioafyYuIoCvJLcgcZXC7W7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it-I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 name="Google Shape;7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 name="Google Shape;96;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titolo">
  <p:cSld name="Diapositiva titolo">
    <p:spTree>
      <p:nvGrpSpPr>
        <p:cNvPr id="14" name="Shape 14"/>
        <p:cNvGrpSpPr/>
        <p:nvPr/>
      </p:nvGrpSpPr>
      <p:grpSpPr>
        <a:xfrm>
          <a:off x="0" y="0"/>
          <a:ext cx="0" cy="0"/>
          <a:chOff x="0" y="0"/>
          <a:chExt cx="0" cy="0"/>
        </a:xfrm>
      </p:grpSpPr>
      <p:sp>
        <p:nvSpPr>
          <p:cNvPr id="15" name="Google Shape;15;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grpSp>
        <p:nvGrpSpPr>
          <p:cNvPr id="16" name="Google Shape;16;p7"/>
          <p:cNvGrpSpPr/>
          <p:nvPr/>
        </p:nvGrpSpPr>
        <p:grpSpPr>
          <a:xfrm>
            <a:off x="3683139" y="5955543"/>
            <a:ext cx="835598" cy="607177"/>
            <a:chOff x="4245096" y="5141095"/>
            <a:chExt cx="1576450" cy="1169264"/>
          </a:xfrm>
        </p:grpSpPr>
        <p:sp>
          <p:nvSpPr>
            <p:cNvPr id="17" name="Google Shape;17;p7"/>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it-IT" sz="900" u="none" cap="none" strike="noStrike">
                  <a:solidFill>
                    <a:srgbClr val="4B4846"/>
                  </a:solidFill>
                  <a:latin typeface="Avenir"/>
                  <a:ea typeface="Avenir"/>
                  <a:cs typeface="Avenir"/>
                  <a:sym typeface="Avenir"/>
                </a:rPr>
                <a:t>Insert your logo</a:t>
              </a:r>
              <a:endParaRPr/>
            </a:p>
          </p:txBody>
        </p:sp>
        <p:sp>
          <p:nvSpPr>
            <p:cNvPr id="18" name="Google Shape;18;p7"/>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9" name="Google Shape;19;p7"/>
          <p:cNvSpPr/>
          <p:nvPr/>
        </p:nvSpPr>
        <p:spPr>
          <a:xfrm>
            <a:off x="1155555" y="5893945"/>
            <a:ext cx="2230196" cy="73862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it-IT" sz="700" u="none" cap="none" strike="noStrike">
                <a:solidFill>
                  <a:schemeClr val="dk1"/>
                </a:solidFill>
                <a:latin typeface="Calibri"/>
                <a:ea typeface="Calibri"/>
                <a:cs typeface="Calibri"/>
                <a:sym typeface="Calibri"/>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b="0" i="0" sz="700" u="none" cap="none" strike="noStrike">
              <a:solidFill>
                <a:schemeClr val="dk1"/>
              </a:solidFill>
              <a:latin typeface="Calibri"/>
              <a:ea typeface="Calibri"/>
              <a:cs typeface="Calibri"/>
              <a:sym typeface="Calibri"/>
            </a:endParaRPr>
          </a:p>
        </p:txBody>
      </p:sp>
      <p:pic>
        <p:nvPicPr>
          <p:cNvPr id="20" name="Google Shape;20;p7"/>
          <p:cNvPicPr preferRelativeResize="0"/>
          <p:nvPr/>
        </p:nvPicPr>
        <p:blipFill rotWithShape="1">
          <a:blip r:embed="rId2">
            <a:alphaModFix/>
          </a:blip>
          <a:srcRect b="0" l="0" r="0" t="0"/>
          <a:stretch/>
        </p:blipFill>
        <p:spPr>
          <a:xfrm>
            <a:off x="245784" y="5990363"/>
            <a:ext cx="820374" cy="545786"/>
          </a:xfrm>
          <a:prstGeom prst="rect">
            <a:avLst/>
          </a:prstGeom>
          <a:noFill/>
          <a:ln>
            <a:noFill/>
          </a:ln>
        </p:spPr>
      </p:pic>
      <p:pic>
        <p:nvPicPr>
          <p:cNvPr descr="C:\Users\Fedele Colantuono\Downloads\safety-logo01(1).png" id="21" name="Google Shape;21;p7"/>
          <p:cNvPicPr preferRelativeResize="0"/>
          <p:nvPr/>
        </p:nvPicPr>
        <p:blipFill rotWithShape="1">
          <a:blip r:embed="rId3">
            <a:alphaModFix/>
          </a:blip>
          <a:srcRect b="0" l="0" r="0" t="0"/>
          <a:stretch/>
        </p:blipFill>
        <p:spPr>
          <a:xfrm>
            <a:off x="429150" y="0"/>
            <a:ext cx="6070759" cy="1513895"/>
          </a:xfrm>
          <a:prstGeom prst="rect">
            <a:avLst/>
          </a:prstGeom>
          <a:noFill/>
          <a:ln>
            <a:noFill/>
          </a:ln>
        </p:spPr>
      </p:pic>
      <p:sp>
        <p:nvSpPr>
          <p:cNvPr id="22" name="Google Shape;22;p7"/>
          <p:cNvSpPr/>
          <p:nvPr/>
        </p:nvSpPr>
        <p:spPr>
          <a:xfrm>
            <a:off x="0" y="1422971"/>
            <a:ext cx="12192000" cy="4012058"/>
          </a:xfrm>
          <a:prstGeom prst="rect">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3" name="Google Shape;23;p7"/>
          <p:cNvPicPr preferRelativeResize="0"/>
          <p:nvPr/>
        </p:nvPicPr>
        <p:blipFill rotWithShape="1">
          <a:blip r:embed="rId4">
            <a:alphaModFix/>
          </a:blip>
          <a:srcRect b="0" l="0" r="0" t="0"/>
          <a:stretch/>
        </p:blipFill>
        <p:spPr>
          <a:xfrm>
            <a:off x="4582756" y="1509578"/>
            <a:ext cx="6842873" cy="3882014"/>
          </a:xfrm>
          <a:prstGeom prst="rect">
            <a:avLst/>
          </a:prstGeom>
          <a:noFill/>
          <a:ln>
            <a:noFill/>
          </a:ln>
        </p:spPr>
      </p:pic>
      <p:pic>
        <p:nvPicPr>
          <p:cNvPr id="24" name="Google Shape;24;p7"/>
          <p:cNvPicPr preferRelativeResize="0"/>
          <p:nvPr/>
        </p:nvPicPr>
        <p:blipFill rotWithShape="1">
          <a:blip r:embed="rId5">
            <a:alphaModFix/>
          </a:blip>
          <a:srcRect b="0" l="0" r="0" t="0"/>
          <a:stretch/>
        </p:blipFill>
        <p:spPr>
          <a:xfrm>
            <a:off x="11121550" y="4080390"/>
            <a:ext cx="304079" cy="137635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contenuto" type="obj">
  <p:cSld name="OBJECT">
    <p:spTree>
      <p:nvGrpSpPr>
        <p:cNvPr id="25" name="Shape 25"/>
        <p:cNvGrpSpPr/>
        <p:nvPr/>
      </p:nvGrpSpPr>
      <p:grpSpPr>
        <a:xfrm>
          <a:off x="0" y="0"/>
          <a:ext cx="0" cy="0"/>
          <a:chOff x="0" y="0"/>
          <a:chExt cx="0" cy="0"/>
        </a:xfrm>
      </p:grpSpPr>
      <p:sp>
        <p:nvSpPr>
          <p:cNvPr id="26" name="Google Shape;26;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8"/>
          <p:cNvSpPr txBox="1"/>
          <p:nvPr>
            <p:ph idx="1" type="body"/>
          </p:nvPr>
        </p:nvSpPr>
        <p:spPr>
          <a:xfrm>
            <a:off x="838200" y="1825625"/>
            <a:ext cx="10515600" cy="404261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8"/>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9" name="Google Shape;29;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775CA4"/>
                </a:solidFill>
                <a:latin typeface="Avenir"/>
                <a:ea typeface="Avenir"/>
                <a:cs typeface="Avenir"/>
                <a:sym typeface="Avenir"/>
              </a:defRPr>
            </a:lvl1pPr>
            <a:lvl2pPr indent="0" lvl="1" marL="0" algn="r">
              <a:spcBef>
                <a:spcPts val="0"/>
              </a:spcBef>
              <a:buNone/>
              <a:defRPr b="1" sz="1600">
                <a:solidFill>
                  <a:srgbClr val="775CA4"/>
                </a:solidFill>
                <a:latin typeface="Avenir"/>
                <a:ea typeface="Avenir"/>
                <a:cs typeface="Avenir"/>
                <a:sym typeface="Avenir"/>
              </a:defRPr>
            </a:lvl2pPr>
            <a:lvl3pPr indent="0" lvl="2" marL="0" algn="r">
              <a:spcBef>
                <a:spcPts val="0"/>
              </a:spcBef>
              <a:buNone/>
              <a:defRPr b="1" sz="1600">
                <a:solidFill>
                  <a:srgbClr val="775CA4"/>
                </a:solidFill>
                <a:latin typeface="Avenir"/>
                <a:ea typeface="Avenir"/>
                <a:cs typeface="Avenir"/>
                <a:sym typeface="Avenir"/>
              </a:defRPr>
            </a:lvl3pPr>
            <a:lvl4pPr indent="0" lvl="3" marL="0" algn="r">
              <a:spcBef>
                <a:spcPts val="0"/>
              </a:spcBef>
              <a:buNone/>
              <a:defRPr b="1" sz="1600">
                <a:solidFill>
                  <a:srgbClr val="775CA4"/>
                </a:solidFill>
                <a:latin typeface="Avenir"/>
                <a:ea typeface="Avenir"/>
                <a:cs typeface="Avenir"/>
                <a:sym typeface="Avenir"/>
              </a:defRPr>
            </a:lvl4pPr>
            <a:lvl5pPr indent="0" lvl="4" marL="0" algn="r">
              <a:spcBef>
                <a:spcPts val="0"/>
              </a:spcBef>
              <a:buNone/>
              <a:defRPr b="1" sz="1600">
                <a:solidFill>
                  <a:srgbClr val="775CA4"/>
                </a:solidFill>
                <a:latin typeface="Avenir"/>
                <a:ea typeface="Avenir"/>
                <a:cs typeface="Avenir"/>
                <a:sym typeface="Avenir"/>
              </a:defRPr>
            </a:lvl5pPr>
            <a:lvl6pPr indent="0" lvl="5" marL="0" algn="r">
              <a:spcBef>
                <a:spcPts val="0"/>
              </a:spcBef>
              <a:buNone/>
              <a:defRPr b="1" sz="1600">
                <a:solidFill>
                  <a:srgbClr val="775CA4"/>
                </a:solidFill>
                <a:latin typeface="Avenir"/>
                <a:ea typeface="Avenir"/>
                <a:cs typeface="Avenir"/>
                <a:sym typeface="Avenir"/>
              </a:defRPr>
            </a:lvl6pPr>
            <a:lvl7pPr indent="0" lvl="6" marL="0" algn="r">
              <a:spcBef>
                <a:spcPts val="0"/>
              </a:spcBef>
              <a:buNone/>
              <a:defRPr b="1" sz="1600">
                <a:solidFill>
                  <a:srgbClr val="775CA4"/>
                </a:solidFill>
                <a:latin typeface="Avenir"/>
                <a:ea typeface="Avenir"/>
                <a:cs typeface="Avenir"/>
                <a:sym typeface="Avenir"/>
              </a:defRPr>
            </a:lvl7pPr>
            <a:lvl8pPr indent="0" lvl="7" marL="0" algn="r">
              <a:spcBef>
                <a:spcPts val="0"/>
              </a:spcBef>
              <a:buNone/>
              <a:defRPr b="1" sz="1600">
                <a:solidFill>
                  <a:srgbClr val="775CA4"/>
                </a:solidFill>
                <a:latin typeface="Avenir"/>
                <a:ea typeface="Avenir"/>
                <a:cs typeface="Avenir"/>
                <a:sym typeface="Avenir"/>
              </a:defRPr>
            </a:lvl8pPr>
            <a:lvl9pPr indent="0" lvl="8" marL="0" algn="r">
              <a:spcBef>
                <a:spcPts val="0"/>
              </a:spcBef>
              <a:buNone/>
              <a:defRPr b="1" sz="1600">
                <a:solidFill>
                  <a:srgbClr val="775CA4"/>
                </a:solidFill>
                <a:latin typeface="Avenir"/>
                <a:ea typeface="Avenir"/>
                <a:cs typeface="Avenir"/>
                <a:sym typeface="Avenir"/>
              </a:defRPr>
            </a:lvl9pPr>
          </a:lstStyle>
          <a:p>
            <a:pPr indent="0" lvl="0" marL="0" rtl="0" algn="r">
              <a:spcBef>
                <a:spcPts val="0"/>
              </a:spcBef>
              <a:spcAft>
                <a:spcPts val="0"/>
              </a:spcAft>
              <a:buNone/>
            </a:pPr>
            <a:r>
              <a:rPr lang="it-IT"/>
              <a:t>Page </a:t>
            </a:r>
            <a:fld id="{00000000-1234-1234-1234-123412341234}" type="slidenum">
              <a:rPr lang="it-IT"/>
              <a:t>‹#›</a:t>
            </a:fld>
            <a:endParaRPr/>
          </a:p>
        </p:txBody>
      </p:sp>
      <p:pic>
        <p:nvPicPr>
          <p:cNvPr id="30" name="Google Shape;30;p8"/>
          <p:cNvPicPr preferRelativeResize="0"/>
          <p:nvPr/>
        </p:nvPicPr>
        <p:blipFill rotWithShape="1">
          <a:blip r:embed="rId2">
            <a:alphaModFix/>
          </a:blip>
          <a:srcRect b="0" l="0" r="0" t="0"/>
          <a:stretch/>
        </p:blipFill>
        <p:spPr>
          <a:xfrm>
            <a:off x="473783" y="6105939"/>
            <a:ext cx="1980163" cy="607177"/>
          </a:xfrm>
          <a:prstGeom prst="rect">
            <a:avLst/>
          </a:prstGeom>
          <a:noFill/>
          <a:ln>
            <a:noFill/>
          </a:ln>
        </p:spPr>
      </p:pic>
      <p:grpSp>
        <p:nvGrpSpPr>
          <p:cNvPr id="31" name="Google Shape;31;p8"/>
          <p:cNvGrpSpPr/>
          <p:nvPr/>
        </p:nvGrpSpPr>
        <p:grpSpPr>
          <a:xfrm>
            <a:off x="2679962" y="6099836"/>
            <a:ext cx="835598" cy="607177"/>
            <a:chOff x="4245096" y="5141095"/>
            <a:chExt cx="1576450" cy="1169264"/>
          </a:xfrm>
        </p:grpSpPr>
        <p:sp>
          <p:nvSpPr>
            <p:cNvPr id="32" name="Google Shape;32;p8"/>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900">
                  <a:solidFill>
                    <a:srgbClr val="4B4846"/>
                  </a:solidFill>
                  <a:latin typeface="Avenir"/>
                  <a:ea typeface="Avenir"/>
                  <a:cs typeface="Avenir"/>
                  <a:sym typeface="Avenir"/>
                </a:rPr>
                <a:t>Insert your logo</a:t>
              </a:r>
              <a:endParaRPr/>
            </a:p>
          </p:txBody>
        </p:sp>
        <p:sp>
          <p:nvSpPr>
            <p:cNvPr id="33" name="Google Shape;33;p8"/>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cxnSp>
        <p:nvCxnSpPr>
          <p:cNvPr id="34" name="Google Shape;34;p8"/>
          <p:cNvCxnSpPr/>
          <p:nvPr/>
        </p:nvCxnSpPr>
        <p:spPr>
          <a:xfrm>
            <a:off x="341995" y="5920860"/>
            <a:ext cx="11508010" cy="0"/>
          </a:xfrm>
          <a:prstGeom prst="straightConnector1">
            <a:avLst/>
          </a:prstGeom>
          <a:noFill/>
          <a:ln cap="flat" cmpd="sng" w="19050">
            <a:solidFill>
              <a:srgbClr val="775CA4">
                <a:alpha val="60000"/>
              </a:srgbClr>
            </a:solidFill>
            <a:prstDash val="solid"/>
            <a:miter lim="800000"/>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a" type="blank">
  <p:cSld name="BLANK">
    <p:spTree>
      <p:nvGrpSpPr>
        <p:cNvPr id="35" name="Shape 35"/>
        <p:cNvGrpSpPr/>
        <p:nvPr/>
      </p:nvGrpSpPr>
      <p:grpSpPr>
        <a:xfrm>
          <a:off x="0" y="0"/>
          <a:ext cx="0" cy="0"/>
          <a:chOff x="0" y="0"/>
          <a:chExt cx="0" cy="0"/>
        </a:xfrm>
      </p:grpSpPr>
      <p:sp>
        <p:nvSpPr>
          <p:cNvPr id="36" name="Google Shape;36;p9"/>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7" name="Google Shape;37;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775CA4"/>
                </a:solidFill>
                <a:latin typeface="Avenir"/>
                <a:ea typeface="Avenir"/>
                <a:cs typeface="Avenir"/>
                <a:sym typeface="Avenir"/>
              </a:defRPr>
            </a:lvl1pPr>
            <a:lvl2pPr indent="0" lvl="1" marL="0" algn="r">
              <a:spcBef>
                <a:spcPts val="0"/>
              </a:spcBef>
              <a:buNone/>
              <a:defRPr b="1" sz="1600">
                <a:solidFill>
                  <a:srgbClr val="775CA4"/>
                </a:solidFill>
                <a:latin typeface="Avenir"/>
                <a:ea typeface="Avenir"/>
                <a:cs typeface="Avenir"/>
                <a:sym typeface="Avenir"/>
              </a:defRPr>
            </a:lvl2pPr>
            <a:lvl3pPr indent="0" lvl="2" marL="0" algn="r">
              <a:spcBef>
                <a:spcPts val="0"/>
              </a:spcBef>
              <a:buNone/>
              <a:defRPr b="1" sz="1600">
                <a:solidFill>
                  <a:srgbClr val="775CA4"/>
                </a:solidFill>
                <a:latin typeface="Avenir"/>
                <a:ea typeface="Avenir"/>
                <a:cs typeface="Avenir"/>
                <a:sym typeface="Avenir"/>
              </a:defRPr>
            </a:lvl3pPr>
            <a:lvl4pPr indent="0" lvl="3" marL="0" algn="r">
              <a:spcBef>
                <a:spcPts val="0"/>
              </a:spcBef>
              <a:buNone/>
              <a:defRPr b="1" sz="1600">
                <a:solidFill>
                  <a:srgbClr val="775CA4"/>
                </a:solidFill>
                <a:latin typeface="Avenir"/>
                <a:ea typeface="Avenir"/>
                <a:cs typeface="Avenir"/>
                <a:sym typeface="Avenir"/>
              </a:defRPr>
            </a:lvl4pPr>
            <a:lvl5pPr indent="0" lvl="4" marL="0" algn="r">
              <a:spcBef>
                <a:spcPts val="0"/>
              </a:spcBef>
              <a:buNone/>
              <a:defRPr b="1" sz="1600">
                <a:solidFill>
                  <a:srgbClr val="775CA4"/>
                </a:solidFill>
                <a:latin typeface="Avenir"/>
                <a:ea typeface="Avenir"/>
                <a:cs typeface="Avenir"/>
                <a:sym typeface="Avenir"/>
              </a:defRPr>
            </a:lvl5pPr>
            <a:lvl6pPr indent="0" lvl="5" marL="0" algn="r">
              <a:spcBef>
                <a:spcPts val="0"/>
              </a:spcBef>
              <a:buNone/>
              <a:defRPr b="1" sz="1600">
                <a:solidFill>
                  <a:srgbClr val="775CA4"/>
                </a:solidFill>
                <a:latin typeface="Avenir"/>
                <a:ea typeface="Avenir"/>
                <a:cs typeface="Avenir"/>
                <a:sym typeface="Avenir"/>
              </a:defRPr>
            </a:lvl6pPr>
            <a:lvl7pPr indent="0" lvl="6" marL="0" algn="r">
              <a:spcBef>
                <a:spcPts val="0"/>
              </a:spcBef>
              <a:buNone/>
              <a:defRPr b="1" sz="1600">
                <a:solidFill>
                  <a:srgbClr val="775CA4"/>
                </a:solidFill>
                <a:latin typeface="Avenir"/>
                <a:ea typeface="Avenir"/>
                <a:cs typeface="Avenir"/>
                <a:sym typeface="Avenir"/>
              </a:defRPr>
            </a:lvl7pPr>
            <a:lvl8pPr indent="0" lvl="7" marL="0" algn="r">
              <a:spcBef>
                <a:spcPts val="0"/>
              </a:spcBef>
              <a:buNone/>
              <a:defRPr b="1" sz="1600">
                <a:solidFill>
                  <a:srgbClr val="775CA4"/>
                </a:solidFill>
                <a:latin typeface="Avenir"/>
                <a:ea typeface="Avenir"/>
                <a:cs typeface="Avenir"/>
                <a:sym typeface="Avenir"/>
              </a:defRPr>
            </a:lvl8pPr>
            <a:lvl9pPr indent="0" lvl="8" marL="0" algn="r">
              <a:spcBef>
                <a:spcPts val="0"/>
              </a:spcBef>
              <a:buNone/>
              <a:defRPr b="1" sz="1600">
                <a:solidFill>
                  <a:srgbClr val="775CA4"/>
                </a:solidFill>
                <a:latin typeface="Avenir"/>
                <a:ea typeface="Avenir"/>
                <a:cs typeface="Avenir"/>
                <a:sym typeface="Avenir"/>
              </a:defRPr>
            </a:lvl9pPr>
          </a:lstStyle>
          <a:p>
            <a:pPr indent="0" lvl="0" marL="0" rtl="0" algn="r">
              <a:spcBef>
                <a:spcPts val="0"/>
              </a:spcBef>
              <a:spcAft>
                <a:spcPts val="0"/>
              </a:spcAft>
              <a:buNone/>
            </a:pPr>
            <a:r>
              <a:rPr lang="it-IT"/>
              <a:t>Page </a:t>
            </a:r>
            <a:fld id="{00000000-1234-1234-1234-123412341234}" type="slidenum">
              <a:rPr lang="it-IT"/>
              <a:t>‹#›</a:t>
            </a:fld>
            <a:endParaRPr/>
          </a:p>
        </p:txBody>
      </p:sp>
      <p:pic>
        <p:nvPicPr>
          <p:cNvPr id="38" name="Google Shape;38;p9"/>
          <p:cNvPicPr preferRelativeResize="0"/>
          <p:nvPr/>
        </p:nvPicPr>
        <p:blipFill rotWithShape="1">
          <a:blip r:embed="rId2">
            <a:alphaModFix/>
          </a:blip>
          <a:srcRect b="0" l="0" r="0" t="0"/>
          <a:stretch/>
        </p:blipFill>
        <p:spPr>
          <a:xfrm>
            <a:off x="473783" y="6105939"/>
            <a:ext cx="1980163" cy="607177"/>
          </a:xfrm>
          <a:prstGeom prst="rect">
            <a:avLst/>
          </a:prstGeom>
          <a:noFill/>
          <a:ln>
            <a:noFill/>
          </a:ln>
        </p:spPr>
      </p:pic>
      <p:grpSp>
        <p:nvGrpSpPr>
          <p:cNvPr id="39" name="Google Shape;39;p9"/>
          <p:cNvGrpSpPr/>
          <p:nvPr/>
        </p:nvGrpSpPr>
        <p:grpSpPr>
          <a:xfrm>
            <a:off x="2679962" y="6099836"/>
            <a:ext cx="835598" cy="607177"/>
            <a:chOff x="4245096" y="5141095"/>
            <a:chExt cx="1576450" cy="1169264"/>
          </a:xfrm>
        </p:grpSpPr>
        <p:sp>
          <p:nvSpPr>
            <p:cNvPr id="40" name="Google Shape;40;p9"/>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900">
                  <a:solidFill>
                    <a:srgbClr val="4B4846"/>
                  </a:solidFill>
                  <a:latin typeface="Avenir"/>
                  <a:ea typeface="Avenir"/>
                  <a:cs typeface="Avenir"/>
                  <a:sym typeface="Avenir"/>
                </a:rPr>
                <a:t>Insert your logo</a:t>
              </a:r>
              <a:endParaRPr/>
            </a:p>
          </p:txBody>
        </p:sp>
        <p:sp>
          <p:nvSpPr>
            <p:cNvPr id="41" name="Google Shape;41;p9"/>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sezione" type="secHead">
  <p:cSld name="SECTION_HEADER">
    <p:spTree>
      <p:nvGrpSpPr>
        <p:cNvPr id="42" name="Shape 42"/>
        <p:cNvGrpSpPr/>
        <p:nvPr/>
      </p:nvGrpSpPr>
      <p:grpSpPr>
        <a:xfrm>
          <a:off x="0" y="0"/>
          <a:ext cx="0" cy="0"/>
          <a:chOff x="0" y="0"/>
          <a:chExt cx="0" cy="0"/>
        </a:xfrm>
      </p:grpSpPr>
      <p:sp>
        <p:nvSpPr>
          <p:cNvPr id="43" name="Google Shape;43;p10"/>
          <p:cNvSpPr txBox="1"/>
          <p:nvPr>
            <p:ph type="title"/>
          </p:nvPr>
        </p:nvSpPr>
        <p:spPr>
          <a:xfrm>
            <a:off x="831850" y="1310241"/>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10"/>
          <p:cNvSpPr txBox="1"/>
          <p:nvPr>
            <p:ph idx="1" type="body"/>
          </p:nvPr>
        </p:nvSpPr>
        <p:spPr>
          <a:xfrm>
            <a:off x="831850" y="4189966"/>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5" name="Google Shape;45;p10"/>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6" name="Google Shape;4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775CA4"/>
                </a:solidFill>
                <a:latin typeface="Avenir"/>
                <a:ea typeface="Avenir"/>
                <a:cs typeface="Avenir"/>
                <a:sym typeface="Avenir"/>
              </a:defRPr>
            </a:lvl1pPr>
            <a:lvl2pPr indent="0" lvl="1" marL="0" algn="r">
              <a:spcBef>
                <a:spcPts val="0"/>
              </a:spcBef>
              <a:buNone/>
              <a:defRPr b="1" sz="1600">
                <a:solidFill>
                  <a:srgbClr val="775CA4"/>
                </a:solidFill>
                <a:latin typeface="Avenir"/>
                <a:ea typeface="Avenir"/>
                <a:cs typeface="Avenir"/>
                <a:sym typeface="Avenir"/>
              </a:defRPr>
            </a:lvl2pPr>
            <a:lvl3pPr indent="0" lvl="2" marL="0" algn="r">
              <a:spcBef>
                <a:spcPts val="0"/>
              </a:spcBef>
              <a:buNone/>
              <a:defRPr b="1" sz="1600">
                <a:solidFill>
                  <a:srgbClr val="775CA4"/>
                </a:solidFill>
                <a:latin typeface="Avenir"/>
                <a:ea typeface="Avenir"/>
                <a:cs typeface="Avenir"/>
                <a:sym typeface="Avenir"/>
              </a:defRPr>
            </a:lvl3pPr>
            <a:lvl4pPr indent="0" lvl="3" marL="0" algn="r">
              <a:spcBef>
                <a:spcPts val="0"/>
              </a:spcBef>
              <a:buNone/>
              <a:defRPr b="1" sz="1600">
                <a:solidFill>
                  <a:srgbClr val="775CA4"/>
                </a:solidFill>
                <a:latin typeface="Avenir"/>
                <a:ea typeface="Avenir"/>
                <a:cs typeface="Avenir"/>
                <a:sym typeface="Avenir"/>
              </a:defRPr>
            </a:lvl4pPr>
            <a:lvl5pPr indent="0" lvl="4" marL="0" algn="r">
              <a:spcBef>
                <a:spcPts val="0"/>
              </a:spcBef>
              <a:buNone/>
              <a:defRPr b="1" sz="1600">
                <a:solidFill>
                  <a:srgbClr val="775CA4"/>
                </a:solidFill>
                <a:latin typeface="Avenir"/>
                <a:ea typeface="Avenir"/>
                <a:cs typeface="Avenir"/>
                <a:sym typeface="Avenir"/>
              </a:defRPr>
            </a:lvl5pPr>
            <a:lvl6pPr indent="0" lvl="5" marL="0" algn="r">
              <a:spcBef>
                <a:spcPts val="0"/>
              </a:spcBef>
              <a:buNone/>
              <a:defRPr b="1" sz="1600">
                <a:solidFill>
                  <a:srgbClr val="775CA4"/>
                </a:solidFill>
                <a:latin typeface="Avenir"/>
                <a:ea typeface="Avenir"/>
                <a:cs typeface="Avenir"/>
                <a:sym typeface="Avenir"/>
              </a:defRPr>
            </a:lvl6pPr>
            <a:lvl7pPr indent="0" lvl="6" marL="0" algn="r">
              <a:spcBef>
                <a:spcPts val="0"/>
              </a:spcBef>
              <a:buNone/>
              <a:defRPr b="1" sz="1600">
                <a:solidFill>
                  <a:srgbClr val="775CA4"/>
                </a:solidFill>
                <a:latin typeface="Avenir"/>
                <a:ea typeface="Avenir"/>
                <a:cs typeface="Avenir"/>
                <a:sym typeface="Avenir"/>
              </a:defRPr>
            </a:lvl7pPr>
            <a:lvl8pPr indent="0" lvl="7" marL="0" algn="r">
              <a:spcBef>
                <a:spcPts val="0"/>
              </a:spcBef>
              <a:buNone/>
              <a:defRPr b="1" sz="1600">
                <a:solidFill>
                  <a:srgbClr val="775CA4"/>
                </a:solidFill>
                <a:latin typeface="Avenir"/>
                <a:ea typeface="Avenir"/>
                <a:cs typeface="Avenir"/>
                <a:sym typeface="Avenir"/>
              </a:defRPr>
            </a:lvl8pPr>
            <a:lvl9pPr indent="0" lvl="8" marL="0" algn="r">
              <a:spcBef>
                <a:spcPts val="0"/>
              </a:spcBef>
              <a:buNone/>
              <a:defRPr b="1" sz="1600">
                <a:solidFill>
                  <a:srgbClr val="775CA4"/>
                </a:solidFill>
                <a:latin typeface="Avenir"/>
                <a:ea typeface="Avenir"/>
                <a:cs typeface="Avenir"/>
                <a:sym typeface="Avenir"/>
              </a:defRPr>
            </a:lvl9pPr>
          </a:lstStyle>
          <a:p>
            <a:pPr indent="0" lvl="0" marL="0" rtl="0" algn="r">
              <a:spcBef>
                <a:spcPts val="0"/>
              </a:spcBef>
              <a:spcAft>
                <a:spcPts val="0"/>
              </a:spcAft>
              <a:buNone/>
            </a:pPr>
            <a:r>
              <a:rPr lang="it-IT"/>
              <a:t>Page </a:t>
            </a:r>
            <a:fld id="{00000000-1234-1234-1234-123412341234}" type="slidenum">
              <a:rPr lang="it-IT"/>
              <a:t>‹#›</a:t>
            </a:fld>
            <a:endParaRPr/>
          </a:p>
        </p:txBody>
      </p:sp>
      <p:pic>
        <p:nvPicPr>
          <p:cNvPr id="47" name="Google Shape;47;p10"/>
          <p:cNvPicPr preferRelativeResize="0"/>
          <p:nvPr/>
        </p:nvPicPr>
        <p:blipFill rotWithShape="1">
          <a:blip r:embed="rId2">
            <a:alphaModFix/>
          </a:blip>
          <a:srcRect b="0" l="0" r="0" t="0"/>
          <a:stretch/>
        </p:blipFill>
        <p:spPr>
          <a:xfrm>
            <a:off x="473783" y="6105939"/>
            <a:ext cx="1980163" cy="607177"/>
          </a:xfrm>
          <a:prstGeom prst="rect">
            <a:avLst/>
          </a:prstGeom>
          <a:noFill/>
          <a:ln>
            <a:noFill/>
          </a:ln>
        </p:spPr>
      </p:pic>
      <p:grpSp>
        <p:nvGrpSpPr>
          <p:cNvPr id="48" name="Google Shape;48;p10"/>
          <p:cNvGrpSpPr/>
          <p:nvPr/>
        </p:nvGrpSpPr>
        <p:grpSpPr>
          <a:xfrm>
            <a:off x="2679962" y="6099836"/>
            <a:ext cx="835598" cy="607177"/>
            <a:chOff x="4245096" y="5141095"/>
            <a:chExt cx="1576450" cy="1169264"/>
          </a:xfrm>
        </p:grpSpPr>
        <p:sp>
          <p:nvSpPr>
            <p:cNvPr id="49" name="Google Shape;49;p10"/>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900">
                  <a:solidFill>
                    <a:srgbClr val="4B4846"/>
                  </a:solidFill>
                  <a:latin typeface="Avenir"/>
                  <a:ea typeface="Avenir"/>
                  <a:cs typeface="Avenir"/>
                  <a:sym typeface="Avenir"/>
                </a:rPr>
                <a:t>Insert your logo</a:t>
              </a:r>
              <a:endParaRPr/>
            </a:p>
          </p:txBody>
        </p:sp>
        <p:sp>
          <p:nvSpPr>
            <p:cNvPr id="50" name="Google Shape;50;p10"/>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cxnSp>
        <p:nvCxnSpPr>
          <p:cNvPr id="51" name="Google Shape;51;p10"/>
          <p:cNvCxnSpPr/>
          <p:nvPr/>
        </p:nvCxnSpPr>
        <p:spPr>
          <a:xfrm>
            <a:off x="341995" y="5920860"/>
            <a:ext cx="11508010" cy="0"/>
          </a:xfrm>
          <a:prstGeom prst="straightConnector1">
            <a:avLst/>
          </a:prstGeom>
          <a:noFill/>
          <a:ln cap="flat" cmpd="sng" w="19050">
            <a:solidFill>
              <a:srgbClr val="775CA4">
                <a:alpha val="60000"/>
              </a:srgbClr>
            </a:solidFill>
            <a:prstDash val="solid"/>
            <a:miter lim="800000"/>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itolo" type="titleOnly">
  <p:cSld name="TITLE_ONLY">
    <p:spTree>
      <p:nvGrpSpPr>
        <p:cNvPr id="52" name="Shape 52"/>
        <p:cNvGrpSpPr/>
        <p:nvPr/>
      </p:nvGrpSpPr>
      <p:grpSpPr>
        <a:xfrm>
          <a:off x="0" y="0"/>
          <a:ext cx="0" cy="0"/>
          <a:chOff x="0" y="0"/>
          <a:chExt cx="0" cy="0"/>
        </a:xfrm>
      </p:grpSpPr>
      <p:sp>
        <p:nvSpPr>
          <p:cNvPr id="53" name="Google Shape;5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11"/>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775CA4"/>
                </a:solidFill>
                <a:latin typeface="Avenir"/>
                <a:ea typeface="Avenir"/>
                <a:cs typeface="Avenir"/>
                <a:sym typeface="Avenir"/>
              </a:defRPr>
            </a:lvl1pPr>
            <a:lvl2pPr indent="0" lvl="1" marL="0" algn="r">
              <a:spcBef>
                <a:spcPts val="0"/>
              </a:spcBef>
              <a:buNone/>
              <a:defRPr b="1" sz="1600">
                <a:solidFill>
                  <a:srgbClr val="775CA4"/>
                </a:solidFill>
                <a:latin typeface="Avenir"/>
                <a:ea typeface="Avenir"/>
                <a:cs typeface="Avenir"/>
                <a:sym typeface="Avenir"/>
              </a:defRPr>
            </a:lvl2pPr>
            <a:lvl3pPr indent="0" lvl="2" marL="0" algn="r">
              <a:spcBef>
                <a:spcPts val="0"/>
              </a:spcBef>
              <a:buNone/>
              <a:defRPr b="1" sz="1600">
                <a:solidFill>
                  <a:srgbClr val="775CA4"/>
                </a:solidFill>
                <a:latin typeface="Avenir"/>
                <a:ea typeface="Avenir"/>
                <a:cs typeface="Avenir"/>
                <a:sym typeface="Avenir"/>
              </a:defRPr>
            </a:lvl3pPr>
            <a:lvl4pPr indent="0" lvl="3" marL="0" algn="r">
              <a:spcBef>
                <a:spcPts val="0"/>
              </a:spcBef>
              <a:buNone/>
              <a:defRPr b="1" sz="1600">
                <a:solidFill>
                  <a:srgbClr val="775CA4"/>
                </a:solidFill>
                <a:latin typeface="Avenir"/>
                <a:ea typeface="Avenir"/>
                <a:cs typeface="Avenir"/>
                <a:sym typeface="Avenir"/>
              </a:defRPr>
            </a:lvl4pPr>
            <a:lvl5pPr indent="0" lvl="4" marL="0" algn="r">
              <a:spcBef>
                <a:spcPts val="0"/>
              </a:spcBef>
              <a:buNone/>
              <a:defRPr b="1" sz="1600">
                <a:solidFill>
                  <a:srgbClr val="775CA4"/>
                </a:solidFill>
                <a:latin typeface="Avenir"/>
                <a:ea typeface="Avenir"/>
                <a:cs typeface="Avenir"/>
                <a:sym typeface="Avenir"/>
              </a:defRPr>
            </a:lvl5pPr>
            <a:lvl6pPr indent="0" lvl="5" marL="0" algn="r">
              <a:spcBef>
                <a:spcPts val="0"/>
              </a:spcBef>
              <a:buNone/>
              <a:defRPr b="1" sz="1600">
                <a:solidFill>
                  <a:srgbClr val="775CA4"/>
                </a:solidFill>
                <a:latin typeface="Avenir"/>
                <a:ea typeface="Avenir"/>
                <a:cs typeface="Avenir"/>
                <a:sym typeface="Avenir"/>
              </a:defRPr>
            </a:lvl6pPr>
            <a:lvl7pPr indent="0" lvl="6" marL="0" algn="r">
              <a:spcBef>
                <a:spcPts val="0"/>
              </a:spcBef>
              <a:buNone/>
              <a:defRPr b="1" sz="1600">
                <a:solidFill>
                  <a:srgbClr val="775CA4"/>
                </a:solidFill>
                <a:latin typeface="Avenir"/>
                <a:ea typeface="Avenir"/>
                <a:cs typeface="Avenir"/>
                <a:sym typeface="Avenir"/>
              </a:defRPr>
            </a:lvl7pPr>
            <a:lvl8pPr indent="0" lvl="7" marL="0" algn="r">
              <a:spcBef>
                <a:spcPts val="0"/>
              </a:spcBef>
              <a:buNone/>
              <a:defRPr b="1" sz="1600">
                <a:solidFill>
                  <a:srgbClr val="775CA4"/>
                </a:solidFill>
                <a:latin typeface="Avenir"/>
                <a:ea typeface="Avenir"/>
                <a:cs typeface="Avenir"/>
                <a:sym typeface="Avenir"/>
              </a:defRPr>
            </a:lvl8pPr>
            <a:lvl9pPr indent="0" lvl="8" marL="0" algn="r">
              <a:spcBef>
                <a:spcPts val="0"/>
              </a:spcBef>
              <a:buNone/>
              <a:defRPr b="1" sz="1600">
                <a:solidFill>
                  <a:srgbClr val="775CA4"/>
                </a:solidFill>
                <a:latin typeface="Avenir"/>
                <a:ea typeface="Avenir"/>
                <a:cs typeface="Avenir"/>
                <a:sym typeface="Avenir"/>
              </a:defRPr>
            </a:lvl9pPr>
          </a:lstStyle>
          <a:p>
            <a:pPr indent="0" lvl="0" marL="0" rtl="0" algn="r">
              <a:spcBef>
                <a:spcPts val="0"/>
              </a:spcBef>
              <a:spcAft>
                <a:spcPts val="0"/>
              </a:spcAft>
              <a:buNone/>
            </a:pPr>
            <a:r>
              <a:rPr lang="it-IT"/>
              <a:t>Page </a:t>
            </a:r>
            <a:fld id="{00000000-1234-1234-1234-123412341234}" type="slidenum">
              <a:rPr lang="it-IT"/>
              <a:t>‹#›</a:t>
            </a:fld>
            <a:endParaRPr/>
          </a:p>
        </p:txBody>
      </p:sp>
      <p:pic>
        <p:nvPicPr>
          <p:cNvPr id="56" name="Google Shape;56;p11"/>
          <p:cNvPicPr preferRelativeResize="0"/>
          <p:nvPr/>
        </p:nvPicPr>
        <p:blipFill rotWithShape="1">
          <a:blip r:embed="rId2">
            <a:alphaModFix/>
          </a:blip>
          <a:srcRect b="0" l="0" r="0" t="0"/>
          <a:stretch/>
        </p:blipFill>
        <p:spPr>
          <a:xfrm>
            <a:off x="473783" y="6105939"/>
            <a:ext cx="1980163" cy="607177"/>
          </a:xfrm>
          <a:prstGeom prst="rect">
            <a:avLst/>
          </a:prstGeom>
          <a:noFill/>
          <a:ln>
            <a:noFill/>
          </a:ln>
        </p:spPr>
      </p:pic>
      <p:grpSp>
        <p:nvGrpSpPr>
          <p:cNvPr id="57" name="Google Shape;57;p11"/>
          <p:cNvGrpSpPr/>
          <p:nvPr/>
        </p:nvGrpSpPr>
        <p:grpSpPr>
          <a:xfrm>
            <a:off x="2679962" y="6099836"/>
            <a:ext cx="835598" cy="607177"/>
            <a:chOff x="4245096" y="5141095"/>
            <a:chExt cx="1576450" cy="1169264"/>
          </a:xfrm>
        </p:grpSpPr>
        <p:sp>
          <p:nvSpPr>
            <p:cNvPr id="58" name="Google Shape;58;p11"/>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900">
                  <a:solidFill>
                    <a:srgbClr val="4B4846"/>
                  </a:solidFill>
                  <a:latin typeface="Avenir"/>
                  <a:ea typeface="Avenir"/>
                  <a:cs typeface="Avenir"/>
                  <a:sym typeface="Avenir"/>
                </a:rPr>
                <a:t>Insert your logo</a:t>
              </a:r>
              <a:endParaRPr/>
            </a:p>
          </p:txBody>
        </p:sp>
        <p:sp>
          <p:nvSpPr>
            <p:cNvPr id="59" name="Google Shape;59;p11"/>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cxnSp>
        <p:nvCxnSpPr>
          <p:cNvPr id="60" name="Google Shape;60;p11"/>
          <p:cNvCxnSpPr/>
          <p:nvPr/>
        </p:nvCxnSpPr>
        <p:spPr>
          <a:xfrm>
            <a:off x="341995" y="5920860"/>
            <a:ext cx="11508010" cy="0"/>
          </a:xfrm>
          <a:prstGeom prst="straightConnector1">
            <a:avLst/>
          </a:prstGeom>
          <a:noFill/>
          <a:ln cap="flat" cmpd="sng" w="19050">
            <a:solidFill>
              <a:srgbClr val="775CA4">
                <a:alpha val="60000"/>
              </a:srgbClr>
            </a:solidFill>
            <a:prstDash val="solid"/>
            <a:miter lim="800000"/>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magine con didascalia" type="picTx">
  <p:cSld name="PICTURE_WITH_CAPTION_TEXT">
    <p:spTree>
      <p:nvGrpSpPr>
        <p:cNvPr id="61" name="Shape 61"/>
        <p:cNvGrpSpPr/>
        <p:nvPr/>
      </p:nvGrpSpPr>
      <p:grpSpPr>
        <a:xfrm>
          <a:off x="0" y="0"/>
          <a:ext cx="0" cy="0"/>
          <a:chOff x="0" y="0"/>
          <a:chExt cx="0" cy="0"/>
        </a:xfrm>
      </p:grpSpPr>
      <p:sp>
        <p:nvSpPr>
          <p:cNvPr id="62" name="Google Shape;62;p1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2"/>
          <p:cNvSpPr/>
          <p:nvPr>
            <p:ph idx="2" type="pic"/>
          </p:nvPr>
        </p:nvSpPr>
        <p:spPr>
          <a:xfrm>
            <a:off x="5183188" y="987425"/>
            <a:ext cx="6172200" cy="4873625"/>
          </a:xfrm>
          <a:prstGeom prst="rect">
            <a:avLst/>
          </a:prstGeom>
          <a:noFill/>
          <a:ln>
            <a:noFill/>
          </a:ln>
        </p:spPr>
      </p:sp>
      <p:sp>
        <p:nvSpPr>
          <p:cNvPr id="64" name="Google Shape;64;p1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2"/>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6" name="Google Shape;6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775CA4"/>
                </a:solidFill>
                <a:latin typeface="Avenir"/>
                <a:ea typeface="Avenir"/>
                <a:cs typeface="Avenir"/>
                <a:sym typeface="Avenir"/>
              </a:defRPr>
            </a:lvl1pPr>
            <a:lvl2pPr indent="0" lvl="1" marL="0" algn="r">
              <a:spcBef>
                <a:spcPts val="0"/>
              </a:spcBef>
              <a:buNone/>
              <a:defRPr b="1" sz="1600">
                <a:solidFill>
                  <a:srgbClr val="775CA4"/>
                </a:solidFill>
                <a:latin typeface="Avenir"/>
                <a:ea typeface="Avenir"/>
                <a:cs typeface="Avenir"/>
                <a:sym typeface="Avenir"/>
              </a:defRPr>
            </a:lvl2pPr>
            <a:lvl3pPr indent="0" lvl="2" marL="0" algn="r">
              <a:spcBef>
                <a:spcPts val="0"/>
              </a:spcBef>
              <a:buNone/>
              <a:defRPr b="1" sz="1600">
                <a:solidFill>
                  <a:srgbClr val="775CA4"/>
                </a:solidFill>
                <a:latin typeface="Avenir"/>
                <a:ea typeface="Avenir"/>
                <a:cs typeface="Avenir"/>
                <a:sym typeface="Avenir"/>
              </a:defRPr>
            </a:lvl3pPr>
            <a:lvl4pPr indent="0" lvl="3" marL="0" algn="r">
              <a:spcBef>
                <a:spcPts val="0"/>
              </a:spcBef>
              <a:buNone/>
              <a:defRPr b="1" sz="1600">
                <a:solidFill>
                  <a:srgbClr val="775CA4"/>
                </a:solidFill>
                <a:latin typeface="Avenir"/>
                <a:ea typeface="Avenir"/>
                <a:cs typeface="Avenir"/>
                <a:sym typeface="Avenir"/>
              </a:defRPr>
            </a:lvl4pPr>
            <a:lvl5pPr indent="0" lvl="4" marL="0" algn="r">
              <a:spcBef>
                <a:spcPts val="0"/>
              </a:spcBef>
              <a:buNone/>
              <a:defRPr b="1" sz="1600">
                <a:solidFill>
                  <a:srgbClr val="775CA4"/>
                </a:solidFill>
                <a:latin typeface="Avenir"/>
                <a:ea typeface="Avenir"/>
                <a:cs typeface="Avenir"/>
                <a:sym typeface="Avenir"/>
              </a:defRPr>
            </a:lvl5pPr>
            <a:lvl6pPr indent="0" lvl="5" marL="0" algn="r">
              <a:spcBef>
                <a:spcPts val="0"/>
              </a:spcBef>
              <a:buNone/>
              <a:defRPr b="1" sz="1600">
                <a:solidFill>
                  <a:srgbClr val="775CA4"/>
                </a:solidFill>
                <a:latin typeface="Avenir"/>
                <a:ea typeface="Avenir"/>
                <a:cs typeface="Avenir"/>
                <a:sym typeface="Avenir"/>
              </a:defRPr>
            </a:lvl6pPr>
            <a:lvl7pPr indent="0" lvl="6" marL="0" algn="r">
              <a:spcBef>
                <a:spcPts val="0"/>
              </a:spcBef>
              <a:buNone/>
              <a:defRPr b="1" sz="1600">
                <a:solidFill>
                  <a:srgbClr val="775CA4"/>
                </a:solidFill>
                <a:latin typeface="Avenir"/>
                <a:ea typeface="Avenir"/>
                <a:cs typeface="Avenir"/>
                <a:sym typeface="Avenir"/>
              </a:defRPr>
            </a:lvl7pPr>
            <a:lvl8pPr indent="0" lvl="7" marL="0" algn="r">
              <a:spcBef>
                <a:spcPts val="0"/>
              </a:spcBef>
              <a:buNone/>
              <a:defRPr b="1" sz="1600">
                <a:solidFill>
                  <a:srgbClr val="775CA4"/>
                </a:solidFill>
                <a:latin typeface="Avenir"/>
                <a:ea typeface="Avenir"/>
                <a:cs typeface="Avenir"/>
                <a:sym typeface="Avenir"/>
              </a:defRPr>
            </a:lvl8pPr>
            <a:lvl9pPr indent="0" lvl="8" marL="0" algn="r">
              <a:spcBef>
                <a:spcPts val="0"/>
              </a:spcBef>
              <a:buNone/>
              <a:defRPr b="1" sz="1600">
                <a:solidFill>
                  <a:srgbClr val="775CA4"/>
                </a:solidFill>
                <a:latin typeface="Avenir"/>
                <a:ea typeface="Avenir"/>
                <a:cs typeface="Avenir"/>
                <a:sym typeface="Avenir"/>
              </a:defRPr>
            </a:lvl9pPr>
          </a:lstStyle>
          <a:p>
            <a:pPr indent="0" lvl="0" marL="0" rtl="0" algn="r">
              <a:spcBef>
                <a:spcPts val="0"/>
              </a:spcBef>
              <a:spcAft>
                <a:spcPts val="0"/>
              </a:spcAft>
              <a:buNone/>
            </a:pPr>
            <a:r>
              <a:rPr lang="it-IT"/>
              <a:t>Page </a:t>
            </a:r>
            <a:fld id="{00000000-1234-1234-1234-123412341234}" type="slidenum">
              <a:rPr lang="it-IT"/>
              <a:t>‹#›</a:t>
            </a:fld>
            <a:endParaRPr/>
          </a:p>
        </p:txBody>
      </p:sp>
      <p:pic>
        <p:nvPicPr>
          <p:cNvPr id="67" name="Google Shape;67;p12"/>
          <p:cNvPicPr preferRelativeResize="0"/>
          <p:nvPr/>
        </p:nvPicPr>
        <p:blipFill rotWithShape="1">
          <a:blip r:embed="rId2">
            <a:alphaModFix/>
          </a:blip>
          <a:srcRect b="0" l="0" r="0" t="0"/>
          <a:stretch/>
        </p:blipFill>
        <p:spPr>
          <a:xfrm>
            <a:off x="473783" y="6105939"/>
            <a:ext cx="1980163" cy="607177"/>
          </a:xfrm>
          <a:prstGeom prst="rect">
            <a:avLst/>
          </a:prstGeom>
          <a:noFill/>
          <a:ln>
            <a:noFill/>
          </a:ln>
        </p:spPr>
      </p:pic>
      <p:grpSp>
        <p:nvGrpSpPr>
          <p:cNvPr id="68" name="Google Shape;68;p12"/>
          <p:cNvGrpSpPr/>
          <p:nvPr/>
        </p:nvGrpSpPr>
        <p:grpSpPr>
          <a:xfrm>
            <a:off x="2679962" y="6099836"/>
            <a:ext cx="835598" cy="607177"/>
            <a:chOff x="4245096" y="5141095"/>
            <a:chExt cx="1576450" cy="1169264"/>
          </a:xfrm>
        </p:grpSpPr>
        <p:sp>
          <p:nvSpPr>
            <p:cNvPr id="69" name="Google Shape;69;p12"/>
            <p:cNvSpPr/>
            <p:nvPr/>
          </p:nvSpPr>
          <p:spPr>
            <a:xfrm>
              <a:off x="4245096" y="5962822"/>
              <a:ext cx="1576450" cy="347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it-IT" sz="900">
                  <a:solidFill>
                    <a:srgbClr val="4B4846"/>
                  </a:solidFill>
                  <a:latin typeface="Avenir"/>
                  <a:ea typeface="Avenir"/>
                  <a:cs typeface="Avenir"/>
                  <a:sym typeface="Avenir"/>
                </a:rPr>
                <a:t>Insert your logo</a:t>
              </a:r>
              <a:endParaRPr/>
            </a:p>
          </p:txBody>
        </p:sp>
        <p:sp>
          <p:nvSpPr>
            <p:cNvPr id="70" name="Google Shape;70;p12"/>
            <p:cNvSpPr/>
            <p:nvPr/>
          </p:nvSpPr>
          <p:spPr>
            <a:xfrm>
              <a:off x="4579864" y="5141095"/>
              <a:ext cx="821727" cy="821727"/>
            </a:xfrm>
            <a:prstGeom prst="ellipse">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cxnSp>
        <p:nvCxnSpPr>
          <p:cNvPr id="71" name="Google Shape;71;p12"/>
          <p:cNvCxnSpPr/>
          <p:nvPr/>
        </p:nvCxnSpPr>
        <p:spPr>
          <a:xfrm>
            <a:off x="341995" y="5920860"/>
            <a:ext cx="11508010" cy="0"/>
          </a:xfrm>
          <a:prstGeom prst="straightConnector1">
            <a:avLst/>
          </a:prstGeom>
          <a:noFill/>
          <a:ln cap="flat" cmpd="sng" w="19050">
            <a:solidFill>
              <a:srgbClr val="775CA4">
                <a:alpha val="60000"/>
              </a:srgbClr>
            </a:solidFill>
            <a:prstDash val="solid"/>
            <a:miter lim="800000"/>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
          <p:cNvSpPr/>
          <p:nvPr/>
        </p:nvSpPr>
        <p:spPr>
          <a:xfrm>
            <a:off x="0" y="1422971"/>
            <a:ext cx="12192000" cy="4012200"/>
          </a:xfrm>
          <a:prstGeom prst="rect">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78" name="Google Shape;78;p1"/>
          <p:cNvPicPr preferRelativeResize="0"/>
          <p:nvPr/>
        </p:nvPicPr>
        <p:blipFill rotWithShape="1">
          <a:blip r:embed="rId3">
            <a:alphaModFix/>
          </a:blip>
          <a:srcRect b="0" l="0" r="0" t="0"/>
          <a:stretch/>
        </p:blipFill>
        <p:spPr>
          <a:xfrm>
            <a:off x="4484435" y="1766082"/>
            <a:ext cx="7595835" cy="3325836"/>
          </a:xfrm>
          <a:prstGeom prst="rect">
            <a:avLst/>
          </a:prstGeom>
          <a:noFill/>
          <a:ln>
            <a:noFill/>
          </a:ln>
        </p:spPr>
      </p:pic>
      <p:sp>
        <p:nvSpPr>
          <p:cNvPr id="79" name="Google Shape;79;p1"/>
          <p:cNvSpPr/>
          <p:nvPr/>
        </p:nvSpPr>
        <p:spPr>
          <a:xfrm>
            <a:off x="499363" y="2598742"/>
            <a:ext cx="6000600" cy="240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it-IT" sz="3200" u="none" cap="none" strike="noStrike">
                <a:solidFill>
                  <a:schemeClr val="lt1"/>
                </a:solidFill>
                <a:latin typeface="Avenir"/>
                <a:ea typeface="Avenir"/>
                <a:cs typeface="Avenir"/>
                <a:sym typeface="Avenir"/>
              </a:rPr>
              <a:t>PRESENTATION TITLE</a:t>
            </a:r>
            <a:br>
              <a:rPr b="1" i="0" lang="it-IT" sz="3600" u="none" cap="none" strike="noStrike">
                <a:solidFill>
                  <a:schemeClr val="lt1"/>
                </a:solidFill>
                <a:latin typeface="Avenir"/>
                <a:ea typeface="Avenir"/>
                <a:cs typeface="Avenir"/>
                <a:sym typeface="Avenir"/>
              </a:rPr>
            </a:br>
            <a:r>
              <a:rPr b="0" i="0" lang="it-IT" sz="3200" u="none" cap="none" strike="noStrike">
                <a:solidFill>
                  <a:schemeClr val="lt1"/>
                </a:solidFill>
                <a:latin typeface="Avenir"/>
                <a:ea typeface="Avenir"/>
                <a:cs typeface="Avenir"/>
                <a:sym typeface="Avenir"/>
              </a:rPr>
              <a:t>and subtitle</a:t>
            </a:r>
            <a:endParaRPr/>
          </a:p>
          <a:p>
            <a:pPr indent="0" lvl="0" marL="0" marR="0" rtl="0" algn="l">
              <a:spcBef>
                <a:spcPts val="0"/>
              </a:spcBef>
              <a:spcAft>
                <a:spcPts val="0"/>
              </a:spcAft>
              <a:buNone/>
            </a:pPr>
            <a:br>
              <a:rPr i="1" lang="it-IT" sz="1800">
                <a:solidFill>
                  <a:schemeClr val="lt1"/>
                </a:solidFill>
                <a:latin typeface="Avenir"/>
                <a:ea typeface="Avenir"/>
                <a:cs typeface="Avenir"/>
                <a:sym typeface="Avenir"/>
              </a:rPr>
            </a:br>
            <a:r>
              <a:rPr i="1" lang="it-IT" sz="1800">
                <a:solidFill>
                  <a:schemeClr val="lt1"/>
                </a:solidFill>
                <a:latin typeface="Avenir"/>
                <a:ea typeface="Avenir"/>
                <a:cs typeface="Avenir"/>
                <a:sym typeface="Avenir"/>
              </a:rPr>
              <a:t>…………………………….</a:t>
            </a:r>
            <a:br>
              <a:rPr i="1" lang="it-IT" sz="1800">
                <a:solidFill>
                  <a:schemeClr val="lt1"/>
                </a:solidFill>
                <a:latin typeface="Avenir"/>
                <a:ea typeface="Avenir"/>
                <a:cs typeface="Avenir"/>
                <a:sym typeface="Avenir"/>
              </a:rPr>
            </a:br>
            <a:r>
              <a:rPr i="1" lang="it-IT" sz="1800">
                <a:solidFill>
                  <a:schemeClr val="lt1"/>
                </a:solidFill>
                <a:latin typeface="Avenir"/>
                <a:ea typeface="Avenir"/>
                <a:cs typeface="Avenir"/>
                <a:sym typeface="Avenir"/>
              </a:rPr>
              <a:t>Speaker name, Partner</a:t>
            </a:r>
            <a:endParaRPr i="1" sz="1800">
              <a:solidFill>
                <a:schemeClr val="lt1"/>
              </a:solidFill>
              <a:latin typeface="Avenir"/>
              <a:ea typeface="Avenir"/>
              <a:cs typeface="Avenir"/>
              <a:sym typeface="Avenir"/>
            </a:endParaRPr>
          </a:p>
          <a:p>
            <a:pPr indent="0" lvl="0" marL="0" marR="0" rtl="0" algn="l">
              <a:spcBef>
                <a:spcPts val="0"/>
              </a:spcBef>
              <a:spcAft>
                <a:spcPts val="0"/>
              </a:spcAft>
              <a:buNone/>
            </a:pPr>
            <a:r>
              <a:t/>
            </a:r>
            <a:endParaRPr sz="3200">
              <a:solidFill>
                <a:schemeClr val="lt1"/>
              </a:solidFill>
              <a:latin typeface="Avenir"/>
              <a:ea typeface="Avenir"/>
              <a:cs typeface="Avenir"/>
              <a:sym typeface="Avenir"/>
            </a:endParaRPr>
          </a:p>
        </p:txBody>
      </p:sp>
      <p:sp>
        <p:nvSpPr>
          <p:cNvPr id="80" name="Google Shape;80;p1"/>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
        <p:nvSpPr>
          <p:cNvPr id="81" name="Google Shape;81;p1"/>
          <p:cNvSpPr/>
          <p:nvPr/>
        </p:nvSpPr>
        <p:spPr>
          <a:xfrm>
            <a:off x="152400" y="1575371"/>
            <a:ext cx="12192000" cy="4012200"/>
          </a:xfrm>
          <a:prstGeom prst="rect">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82" name="Google Shape;82;p1"/>
          <p:cNvPicPr preferRelativeResize="0"/>
          <p:nvPr/>
        </p:nvPicPr>
        <p:blipFill rotWithShape="1">
          <a:blip r:embed="rId3">
            <a:alphaModFix/>
          </a:blip>
          <a:srcRect b="0" l="0" r="0" t="0"/>
          <a:stretch/>
        </p:blipFill>
        <p:spPr>
          <a:xfrm>
            <a:off x="4636835" y="1918482"/>
            <a:ext cx="7595835" cy="3325836"/>
          </a:xfrm>
          <a:prstGeom prst="rect">
            <a:avLst/>
          </a:prstGeom>
          <a:noFill/>
          <a:ln>
            <a:noFill/>
          </a:ln>
        </p:spPr>
      </p:pic>
      <p:sp>
        <p:nvSpPr>
          <p:cNvPr id="83" name="Google Shape;83;p1"/>
          <p:cNvSpPr/>
          <p:nvPr/>
        </p:nvSpPr>
        <p:spPr>
          <a:xfrm>
            <a:off x="651763" y="2751142"/>
            <a:ext cx="6000600" cy="2400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it-IT" sz="3200" u="none" cap="none" strike="noStrike">
                <a:solidFill>
                  <a:schemeClr val="lt1"/>
                </a:solidFill>
                <a:latin typeface="Avenir"/>
                <a:ea typeface="Avenir"/>
                <a:cs typeface="Avenir"/>
                <a:sym typeface="Avenir"/>
              </a:rPr>
              <a:t>PRESENTATION TITLE</a:t>
            </a:r>
            <a:br>
              <a:rPr b="1" i="0" lang="it-IT" sz="3600" u="none" cap="none" strike="noStrike">
                <a:solidFill>
                  <a:schemeClr val="lt1"/>
                </a:solidFill>
                <a:latin typeface="Avenir"/>
                <a:ea typeface="Avenir"/>
                <a:cs typeface="Avenir"/>
                <a:sym typeface="Avenir"/>
              </a:rPr>
            </a:br>
            <a:r>
              <a:rPr b="0" i="0" lang="it-IT" sz="3200" u="none" cap="none" strike="noStrike">
                <a:solidFill>
                  <a:schemeClr val="lt1"/>
                </a:solidFill>
                <a:latin typeface="Avenir"/>
                <a:ea typeface="Avenir"/>
                <a:cs typeface="Avenir"/>
                <a:sym typeface="Avenir"/>
              </a:rPr>
              <a:t>and subtitle</a:t>
            </a:r>
            <a:endParaRPr/>
          </a:p>
          <a:p>
            <a:pPr indent="0" lvl="0" marL="0" marR="0" rtl="0" algn="l">
              <a:spcBef>
                <a:spcPts val="0"/>
              </a:spcBef>
              <a:spcAft>
                <a:spcPts val="0"/>
              </a:spcAft>
              <a:buNone/>
            </a:pPr>
            <a:br>
              <a:rPr i="1" lang="it-IT" sz="1800">
                <a:solidFill>
                  <a:schemeClr val="lt1"/>
                </a:solidFill>
                <a:latin typeface="Avenir"/>
                <a:ea typeface="Avenir"/>
                <a:cs typeface="Avenir"/>
                <a:sym typeface="Avenir"/>
              </a:rPr>
            </a:br>
            <a:r>
              <a:rPr i="1" lang="it-IT" sz="1800">
                <a:solidFill>
                  <a:schemeClr val="lt1"/>
                </a:solidFill>
                <a:latin typeface="Avenir"/>
                <a:ea typeface="Avenir"/>
                <a:cs typeface="Avenir"/>
                <a:sym typeface="Avenir"/>
              </a:rPr>
              <a:t>…………………………….</a:t>
            </a:r>
            <a:br>
              <a:rPr i="1" lang="it-IT" sz="1800">
                <a:solidFill>
                  <a:schemeClr val="lt1"/>
                </a:solidFill>
                <a:latin typeface="Avenir"/>
                <a:ea typeface="Avenir"/>
                <a:cs typeface="Avenir"/>
                <a:sym typeface="Avenir"/>
              </a:rPr>
            </a:br>
            <a:r>
              <a:rPr i="1" lang="it-IT" sz="1800">
                <a:solidFill>
                  <a:schemeClr val="lt1"/>
                </a:solidFill>
                <a:latin typeface="Avenir"/>
                <a:ea typeface="Avenir"/>
                <a:cs typeface="Avenir"/>
                <a:sym typeface="Avenir"/>
              </a:rPr>
              <a:t>Speaker name, Partner</a:t>
            </a:r>
            <a:endParaRPr i="1" sz="1800">
              <a:solidFill>
                <a:schemeClr val="lt1"/>
              </a:solidFill>
              <a:latin typeface="Avenir"/>
              <a:ea typeface="Avenir"/>
              <a:cs typeface="Avenir"/>
              <a:sym typeface="Avenir"/>
            </a:endParaRPr>
          </a:p>
          <a:p>
            <a:pPr indent="0" lvl="0" marL="0" marR="0" rtl="0" algn="l">
              <a:spcBef>
                <a:spcPts val="0"/>
              </a:spcBef>
              <a:spcAft>
                <a:spcPts val="0"/>
              </a:spcAft>
              <a:buNone/>
            </a:pPr>
            <a:r>
              <a:t/>
            </a:r>
            <a:endParaRPr sz="3200">
              <a:solidFill>
                <a:schemeClr val="lt1"/>
              </a:solidFill>
              <a:latin typeface="Avenir"/>
              <a:ea typeface="Avenir"/>
              <a:cs typeface="Avenir"/>
              <a:sym typeface="Avenir"/>
            </a:endParaRPr>
          </a:p>
        </p:txBody>
      </p:sp>
      <p:sp>
        <p:nvSpPr>
          <p:cNvPr id="84" name="Google Shape;84;p1"/>
          <p:cNvSpPr txBox="1"/>
          <p:nvPr>
            <p:ph idx="12" type="sldNum"/>
          </p:nvPr>
        </p:nvSpPr>
        <p:spPr>
          <a:xfrm>
            <a:off x="8763000" y="65087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nvSpPr>
        <p:spPr>
          <a:xfrm>
            <a:off x="1062682" y="1410751"/>
            <a:ext cx="7869446"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Avenir"/>
                <a:ea typeface="Avenir"/>
                <a:cs typeface="Avenir"/>
                <a:sym typeface="Avenir"/>
              </a:rPr>
              <a:t>Lorem ipsum dolorsit amet, consectetur adipiscing elit. Donec vitae scelerisque metus, in sodales metus. Vestibulum ante ipsum primis in faucibus orci luctus et ultrices posuere cubilia curae; Aenean massa lacus, dapibus sed placerat ut, consequat ut diam. Integer dictum quam a finibus malesuada. Interdum et malesuada fames ac ante ipsum primis in faucibus. Nunc tempor semper tincidunt. Phasellus ac ipsum arcu. Praesent odio libero, bortis in mattis quis, maximus id risus. Nunc mollis posuere quam. Duis sit amet nunc scelerisque, tincidunt ipsum id, accumsan neque. Sed consequat, massa eget vehicula congue, turpis enim ultrices orci, in eleifend neque turpis eu eros. Class aptent taciti sociosqu ad litora torquent per conubia nostra, per inceptos himenaeos. </a:t>
            </a:r>
            <a:endParaRPr/>
          </a:p>
        </p:txBody>
      </p:sp>
      <p:sp>
        <p:nvSpPr>
          <p:cNvPr id="91" name="Google Shape;91;p2"/>
          <p:cNvSpPr/>
          <p:nvPr/>
        </p:nvSpPr>
        <p:spPr>
          <a:xfrm>
            <a:off x="1062682" y="696772"/>
            <a:ext cx="81431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5C5B5B"/>
                </a:solidFill>
                <a:latin typeface="Avenir"/>
                <a:ea typeface="Avenir"/>
                <a:cs typeface="Avenir"/>
                <a:sym typeface="Avenir"/>
              </a:rPr>
              <a:t>Title</a:t>
            </a:r>
            <a:endParaRPr sz="3200">
              <a:solidFill>
                <a:schemeClr val="dk1"/>
              </a:solidFill>
              <a:latin typeface="Calibri"/>
              <a:ea typeface="Calibri"/>
              <a:cs typeface="Calibri"/>
              <a:sym typeface="Calibri"/>
            </a:endParaRPr>
          </a:p>
        </p:txBody>
      </p:sp>
      <p:sp>
        <p:nvSpPr>
          <p:cNvPr id="92" name="Google Shape;92;p2"/>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i="1" lang="it-IT">
                <a:solidFill>
                  <a:srgbClr val="4B4846"/>
                </a:solidFill>
                <a:latin typeface="Avenir"/>
                <a:ea typeface="Avenir"/>
                <a:cs typeface="Avenir"/>
                <a:sym typeface="Avenir"/>
              </a:rPr>
              <a:t>Speaker name, 07/11/2021, Place</a:t>
            </a:r>
            <a:endParaRPr/>
          </a:p>
        </p:txBody>
      </p:sp>
      <p:sp>
        <p:nvSpPr>
          <p:cNvPr id="93" name="Google Shape;93;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it-IT"/>
              <a:t>Page </a:t>
            </a:r>
            <a:fld id="{00000000-1234-1234-1234-123412341234}" type="slidenum">
              <a:rPr lang="it-IT"/>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3"/>
          <p:cNvSpPr txBox="1"/>
          <p:nvPr/>
        </p:nvSpPr>
        <p:spPr>
          <a:xfrm>
            <a:off x="1062682" y="1410751"/>
            <a:ext cx="7869446"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Avenir"/>
                <a:ea typeface="Avenir"/>
                <a:cs typeface="Avenir"/>
                <a:sym typeface="Avenir"/>
              </a:rPr>
              <a:t>Lorem ipsum dolorsit amet, consectetur adipiscing elit. Donec vitae scelerisque metus, in sodales metus. Vestibulum ante ipsum primis in faucibus orci luctus et ultrices posuere cubilia curae; Aenean massa lacus, dapibus sed placerat ut, consequat ut diam. Integer dictum quam a finibus malesuada. Interdum et malesuada fames ac ante ipsum primis in faucibus. Nunc tempor semper tincidunt. Phasellus ac ipsum arcu. Praesent odio libero, bortis in mattis quis, maximus id risus. Nunc mollis posuere quam. Duis sit amet nunc scelerisque, tincidunt ipsum id, accumsan neque. Sed consequat, massa eget vehicula congue, turpis enim ultrices orci, in eleifend neque turpis eu eros. Class aptent taciti sociosqu ad litora torquent per conubia nostra, per inceptos himenaeos. </a:t>
            </a:r>
            <a:endParaRPr/>
          </a:p>
        </p:txBody>
      </p:sp>
      <p:sp>
        <p:nvSpPr>
          <p:cNvPr id="100" name="Google Shape;100;p3"/>
          <p:cNvSpPr/>
          <p:nvPr/>
        </p:nvSpPr>
        <p:spPr>
          <a:xfrm>
            <a:off x="1062682" y="696772"/>
            <a:ext cx="81431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5C5B5B"/>
                </a:solidFill>
                <a:latin typeface="Avenir"/>
                <a:ea typeface="Avenir"/>
                <a:cs typeface="Avenir"/>
                <a:sym typeface="Avenir"/>
              </a:rPr>
              <a:t>Title</a:t>
            </a:r>
            <a:endParaRPr sz="3200">
              <a:solidFill>
                <a:schemeClr val="dk1"/>
              </a:solidFill>
              <a:latin typeface="Calibri"/>
              <a:ea typeface="Calibri"/>
              <a:cs typeface="Calibri"/>
              <a:sym typeface="Calibri"/>
            </a:endParaRPr>
          </a:p>
        </p:txBody>
      </p:sp>
      <p:sp>
        <p:nvSpPr>
          <p:cNvPr id="101" name="Google Shape;101;p3"/>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i="1" lang="it-IT">
                <a:solidFill>
                  <a:srgbClr val="4B4846"/>
                </a:solidFill>
                <a:latin typeface="Avenir"/>
                <a:ea typeface="Avenir"/>
                <a:cs typeface="Avenir"/>
                <a:sym typeface="Avenir"/>
              </a:rPr>
              <a:t>Speaker name, 07/11/2021, Place</a:t>
            </a:r>
            <a:endParaRPr/>
          </a:p>
        </p:txBody>
      </p:sp>
      <p:sp>
        <p:nvSpPr>
          <p:cNvPr id="102" name="Google Shape;10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it-IT"/>
              <a:t>Page </a:t>
            </a:r>
            <a:fld id="{00000000-1234-1234-1234-123412341234}" type="slidenum">
              <a:rPr lang="it-IT"/>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4"/>
          <p:cNvSpPr txBox="1"/>
          <p:nvPr/>
        </p:nvSpPr>
        <p:spPr>
          <a:xfrm>
            <a:off x="1062682" y="1410751"/>
            <a:ext cx="7869446"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it-IT" sz="1800">
                <a:solidFill>
                  <a:schemeClr val="dk1"/>
                </a:solidFill>
                <a:latin typeface="Avenir"/>
                <a:ea typeface="Avenir"/>
                <a:cs typeface="Avenir"/>
                <a:sym typeface="Avenir"/>
              </a:rPr>
              <a:t>Lorem ipsum dolorsit amet, consectetur adipiscing elit. Donec vitae scelerisque metus, in sodales metus. Vestibulum ante ipsum primis in faucibus orci luctus et ultrices posuere cubilia curae; Aenean massa lacus, dapibus sed placerat ut, consequat ut diam. Integer dictum quam a finibus malesuada. Interdum et malesuada fames ac ante ipsum primis in faucibus. Nunc tempor semper tincidunt. Phasellus ac ipsum arcu. Praesent odio libero, bortis in mattis quis, maximus id risus. Nunc mollis posuere quam. Duis sit amet nunc scelerisque, tincidunt ipsum id, accumsan neque. Sed consequat, massa eget vehicula congue, turpis enim ultrices orci, in eleifend neque turpis eu eros. Class aptent taciti sociosqu ad litora torquent per conubia nostra, per inceptos himenaeos. </a:t>
            </a:r>
            <a:endParaRPr/>
          </a:p>
        </p:txBody>
      </p:sp>
      <p:sp>
        <p:nvSpPr>
          <p:cNvPr id="109" name="Google Shape;109;p4"/>
          <p:cNvSpPr/>
          <p:nvPr/>
        </p:nvSpPr>
        <p:spPr>
          <a:xfrm>
            <a:off x="1062682" y="696772"/>
            <a:ext cx="81431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it-IT" sz="3200">
                <a:solidFill>
                  <a:srgbClr val="5C5B5B"/>
                </a:solidFill>
                <a:latin typeface="Avenir"/>
                <a:ea typeface="Avenir"/>
                <a:cs typeface="Avenir"/>
                <a:sym typeface="Avenir"/>
              </a:rPr>
              <a:t>Title</a:t>
            </a:r>
            <a:endParaRPr sz="3200">
              <a:solidFill>
                <a:schemeClr val="dk1"/>
              </a:solidFill>
              <a:latin typeface="Calibri"/>
              <a:ea typeface="Calibri"/>
              <a:cs typeface="Calibri"/>
              <a:sym typeface="Calibri"/>
            </a:endParaRPr>
          </a:p>
        </p:txBody>
      </p:sp>
      <p:sp>
        <p:nvSpPr>
          <p:cNvPr id="110" name="Google Shape;110;p4"/>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i="1" lang="it-IT">
                <a:solidFill>
                  <a:srgbClr val="4B4846"/>
                </a:solidFill>
                <a:latin typeface="Avenir"/>
                <a:ea typeface="Avenir"/>
                <a:cs typeface="Avenir"/>
                <a:sym typeface="Avenir"/>
              </a:rPr>
              <a:t>Speaker name, 07/11/2021, Place</a:t>
            </a:r>
            <a:endParaRPr/>
          </a:p>
        </p:txBody>
      </p:sp>
      <p:sp>
        <p:nvSpPr>
          <p:cNvPr id="111" name="Google Shape;111;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it-IT"/>
              <a:t>Page </a:t>
            </a:r>
            <a:fld id="{00000000-1234-1234-1234-123412341234}" type="slidenum">
              <a:rPr lang="it-IT"/>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5"/>
          <p:cNvSpPr txBox="1"/>
          <p:nvPr>
            <p:ph idx="11" type="ftr"/>
          </p:nvPr>
        </p:nvSpPr>
        <p:spPr>
          <a:xfrm>
            <a:off x="3745807" y="6356350"/>
            <a:ext cx="4700386" cy="36512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i="1" lang="it-IT">
                <a:solidFill>
                  <a:srgbClr val="4B4846"/>
                </a:solidFill>
                <a:latin typeface="Avenir"/>
                <a:ea typeface="Avenir"/>
                <a:cs typeface="Avenir"/>
                <a:sym typeface="Avenir"/>
              </a:rPr>
              <a:t>Speaker name, 07/11/2021, Place</a:t>
            </a:r>
            <a:endParaRPr/>
          </a:p>
        </p:txBody>
      </p:sp>
      <p:sp>
        <p:nvSpPr>
          <p:cNvPr id="117" name="Google Shape;117;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r>
              <a:rPr lang="it-IT"/>
              <a:t>Page </a:t>
            </a:r>
            <a:fld id="{00000000-1234-1234-1234-123412341234}" type="slidenum">
              <a:rPr lang="it-IT"/>
              <a:t>‹#›</a:t>
            </a:fld>
            <a:endParaRPr/>
          </a:p>
        </p:txBody>
      </p:sp>
      <p:sp>
        <p:nvSpPr>
          <p:cNvPr id="118" name="Google Shape;118;p5"/>
          <p:cNvSpPr/>
          <p:nvPr/>
        </p:nvSpPr>
        <p:spPr>
          <a:xfrm>
            <a:off x="-1" y="0"/>
            <a:ext cx="12192000" cy="5948516"/>
          </a:xfrm>
          <a:prstGeom prst="rect">
            <a:avLst/>
          </a:prstGeom>
          <a:solidFill>
            <a:srgbClr val="775C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9" name="Google Shape;119;p5"/>
          <p:cNvSpPr txBox="1"/>
          <p:nvPr/>
        </p:nvSpPr>
        <p:spPr>
          <a:xfrm>
            <a:off x="2097256" y="2779404"/>
            <a:ext cx="7997485" cy="1325563"/>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600"/>
              <a:buFont typeface="Avenir"/>
              <a:buNone/>
            </a:pPr>
            <a:r>
              <a:rPr b="1" lang="it-IT" sz="5400">
                <a:solidFill>
                  <a:schemeClr val="lt1"/>
                </a:solidFill>
                <a:latin typeface="Avenir"/>
                <a:ea typeface="Avenir"/>
                <a:cs typeface="Avenir"/>
                <a:sym typeface="Avenir"/>
              </a:rPr>
              <a:t>Thank you!</a:t>
            </a:r>
            <a:endParaRPr b="1" sz="5400">
              <a:solidFill>
                <a:schemeClr val="lt1"/>
              </a:solidFill>
              <a:latin typeface="Avenir"/>
              <a:ea typeface="Avenir"/>
              <a:cs typeface="Avenir"/>
              <a:sym typeface="Avenir"/>
            </a:endParaRPr>
          </a:p>
        </p:txBody>
      </p:sp>
      <p:pic>
        <p:nvPicPr>
          <p:cNvPr id="120" name="Google Shape;120;p5"/>
          <p:cNvPicPr preferRelativeResize="0"/>
          <p:nvPr/>
        </p:nvPicPr>
        <p:blipFill rotWithShape="1">
          <a:blip r:embed="rId3">
            <a:alphaModFix/>
          </a:blip>
          <a:srcRect b="0" l="0" r="0" t="0"/>
          <a:stretch/>
        </p:blipFill>
        <p:spPr>
          <a:xfrm>
            <a:off x="4219037" y="762044"/>
            <a:ext cx="3753924" cy="116250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2020-10-23T16:36:39Z</dcterms:created>
  <dc:creator>Microsoft Office User</dc:creator>
</cp:coreProperties>
</file>