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sldIdLst>
    <p:sldId id="256" r:id="rId2"/>
    <p:sldId id="257" r:id="rId3"/>
    <p:sldId id="260" r:id="rId4"/>
    <p:sldId id="261" r:id="rId5"/>
    <p:sldId id="262" r:id="rId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5CA4"/>
    <a:srgbClr val="775BA5"/>
    <a:srgbClr val="4B4846"/>
    <a:srgbClr val="5C5B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F8D12B-1995-4453-8363-9536C2BDB3D2}" v="1" dt="2021-11-07T17:16:54.8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39"/>
    <p:restoredTop sz="91759"/>
  </p:normalViewPr>
  <p:slideViewPr>
    <p:cSldViewPr snapToGrid="0" snapToObjects="1">
      <p:cViewPr varScale="1">
        <p:scale>
          <a:sx n="78" d="100"/>
          <a:sy n="78" d="100"/>
        </p:scale>
        <p:origin x="109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tonio Scrocco" userId="9547d7eb38838055" providerId="LiveId" clId="{FBE7AC3A-3D8B-4997-8E65-01A94582766D}"/>
    <pc:docChg chg="modSld">
      <pc:chgData name="Antonio Scrocco" userId="9547d7eb38838055" providerId="LiveId" clId="{FBE7AC3A-3D8B-4997-8E65-01A94582766D}" dt="2021-03-11T17:52:13.011" v="2" actId="123"/>
      <pc:docMkLst>
        <pc:docMk/>
      </pc:docMkLst>
      <pc:sldChg chg="modSp mod">
        <pc:chgData name="Antonio Scrocco" userId="9547d7eb38838055" providerId="LiveId" clId="{FBE7AC3A-3D8B-4997-8E65-01A94582766D}" dt="2021-03-11T17:52:13.011" v="2" actId="123"/>
        <pc:sldMkLst>
          <pc:docMk/>
          <pc:sldMk cId="1491733506" sldId="256"/>
        </pc:sldMkLst>
        <pc:spChg chg="mod">
          <ac:chgData name="Antonio Scrocco" userId="9547d7eb38838055" providerId="LiveId" clId="{FBE7AC3A-3D8B-4997-8E65-01A94582766D}" dt="2021-03-11T17:52:13.011" v="2" actId="123"/>
          <ac:spMkLst>
            <pc:docMk/>
            <pc:sldMk cId="1491733506" sldId="256"/>
            <ac:spMk id="21" creationId="{870EAD64-3C68-9E4C-8CBF-5BAC4CBC6C5C}"/>
          </ac:spMkLst>
        </pc:spChg>
      </pc:sldChg>
    </pc:docChg>
  </pc:docChgLst>
  <pc:docChgLst>
    <pc:chgData name="Antonio Scrocco" userId="9547d7eb38838055" providerId="LiveId" clId="{A9C59D5C-FEE5-4A4A-B701-8E33CF77CC56}"/>
    <pc:docChg chg="undo custSel addSld delSld modSld modMainMaster">
      <pc:chgData name="Antonio Scrocco" userId="9547d7eb38838055" providerId="LiveId" clId="{A9C59D5C-FEE5-4A4A-B701-8E33CF77CC56}" dt="2021-11-02T21:04:57.357" v="672" actId="1035"/>
      <pc:docMkLst>
        <pc:docMk/>
      </pc:docMkLst>
      <pc:sldChg chg="addSp delSp modSp mod">
        <pc:chgData name="Antonio Scrocco" userId="9547d7eb38838055" providerId="LiveId" clId="{A9C59D5C-FEE5-4A4A-B701-8E33CF77CC56}" dt="2021-11-02T21:04:57.357" v="672" actId="1035"/>
        <pc:sldMkLst>
          <pc:docMk/>
          <pc:sldMk cId="1491733506" sldId="256"/>
        </pc:sldMkLst>
        <pc:spChg chg="add del mod">
          <ac:chgData name="Antonio Scrocco" userId="9547d7eb38838055" providerId="LiveId" clId="{A9C59D5C-FEE5-4A4A-B701-8E33CF77CC56}" dt="2021-11-02T00:30:59.933" v="108"/>
          <ac:spMkLst>
            <pc:docMk/>
            <pc:sldMk cId="1491733506" sldId="256"/>
            <ac:spMk id="2" creationId="{1631EC58-026C-2643-83E0-AA30A1230992}"/>
          </ac:spMkLst>
        </pc:spChg>
        <pc:spChg chg="add del mod">
          <ac:chgData name="Antonio Scrocco" userId="9547d7eb38838055" providerId="LiveId" clId="{A9C59D5C-FEE5-4A4A-B701-8E33CF77CC56}" dt="2021-11-02T00:30:47.353" v="106" actId="478"/>
          <ac:spMkLst>
            <pc:docMk/>
            <pc:sldMk cId="1491733506" sldId="256"/>
            <ac:spMk id="3" creationId="{23388563-6205-2641-8FDD-A9E6F0C045E5}"/>
          </ac:spMkLst>
        </pc:spChg>
        <pc:spChg chg="add del mod">
          <ac:chgData name="Antonio Scrocco" userId="9547d7eb38838055" providerId="LiveId" clId="{A9C59D5C-FEE5-4A4A-B701-8E33CF77CC56}" dt="2021-11-02T00:30:50.771" v="107" actId="478"/>
          <ac:spMkLst>
            <pc:docMk/>
            <pc:sldMk cId="1491733506" sldId="256"/>
            <ac:spMk id="5" creationId="{40F4934D-36F5-5F44-86C1-BE8772BB5849}"/>
          </ac:spMkLst>
        </pc:spChg>
        <pc:spChg chg="add del mod">
          <ac:chgData name="Antonio Scrocco" userId="9547d7eb38838055" providerId="LiveId" clId="{A9C59D5C-FEE5-4A4A-B701-8E33CF77CC56}" dt="2021-11-02T00:07:28.808" v="62" actId="478"/>
          <ac:spMkLst>
            <pc:docMk/>
            <pc:sldMk cId="1491733506" sldId="256"/>
            <ac:spMk id="5" creationId="{88432A37-DF6C-1E49-8092-2F33FA11BABA}"/>
          </ac:spMkLst>
        </pc:spChg>
        <pc:spChg chg="add del mod">
          <ac:chgData name="Antonio Scrocco" userId="9547d7eb38838055" providerId="LiveId" clId="{A9C59D5C-FEE5-4A4A-B701-8E33CF77CC56}" dt="2021-11-02T00:55:12.446" v="620" actId="478"/>
          <ac:spMkLst>
            <pc:docMk/>
            <pc:sldMk cId="1491733506" sldId="256"/>
            <ac:spMk id="7" creationId="{543C84D6-FBA9-C947-9E92-CC69968D0574}"/>
          </ac:spMkLst>
        </pc:spChg>
        <pc:spChg chg="add del mod">
          <ac:chgData name="Antonio Scrocco" userId="9547d7eb38838055" providerId="LiveId" clId="{A9C59D5C-FEE5-4A4A-B701-8E33CF77CC56}" dt="2021-11-02T00:31:20.926" v="109"/>
          <ac:spMkLst>
            <pc:docMk/>
            <pc:sldMk cId="1491733506" sldId="256"/>
            <ac:spMk id="7" creationId="{56048B8D-1416-1F4F-9966-0275A7E61A2E}"/>
          </ac:spMkLst>
        </pc:spChg>
        <pc:spChg chg="add mod">
          <ac:chgData name="Antonio Scrocco" userId="9547d7eb38838055" providerId="LiveId" clId="{A9C59D5C-FEE5-4A4A-B701-8E33CF77CC56}" dt="2021-11-02T21:04:57.357" v="672" actId="1035"/>
          <ac:spMkLst>
            <pc:docMk/>
            <pc:sldMk cId="1491733506" sldId="256"/>
            <ac:spMk id="8" creationId="{C47C3251-ADF4-F147-AB2E-97C6F4FCFB28}"/>
          </ac:spMkLst>
        </pc:spChg>
        <pc:spChg chg="del mod">
          <ac:chgData name="Antonio Scrocco" userId="9547d7eb38838055" providerId="LiveId" clId="{A9C59D5C-FEE5-4A4A-B701-8E33CF77CC56}" dt="2021-11-02T00:54:19.320" v="617" actId="478"/>
          <ac:spMkLst>
            <pc:docMk/>
            <pc:sldMk cId="1491733506" sldId="256"/>
            <ac:spMk id="12" creationId="{63A7386A-79F8-EA48-9B65-3BF1A10A9A4B}"/>
          </ac:spMkLst>
        </pc:spChg>
        <pc:spChg chg="mod">
          <ac:chgData name="Antonio Scrocco" userId="9547d7eb38838055" providerId="LiveId" clId="{A9C59D5C-FEE5-4A4A-B701-8E33CF77CC56}" dt="2021-11-02T00:01:56.685" v="1" actId="14100"/>
          <ac:spMkLst>
            <pc:docMk/>
            <pc:sldMk cId="1491733506" sldId="256"/>
            <ac:spMk id="13" creationId="{DAE6964D-F9AC-F04E-8A9B-7D365A822BAF}"/>
          </ac:spMkLst>
        </pc:spChg>
        <pc:spChg chg="add del mod">
          <ac:chgData name="Antonio Scrocco" userId="9547d7eb38838055" providerId="LiveId" clId="{A9C59D5C-FEE5-4A4A-B701-8E33CF77CC56}" dt="2021-11-02T00:31:20.926" v="109"/>
          <ac:spMkLst>
            <pc:docMk/>
            <pc:sldMk cId="1491733506" sldId="256"/>
            <ac:spMk id="15" creationId="{59034F9E-A003-2347-8106-5C273CB7F3DB}"/>
          </ac:spMkLst>
        </pc:spChg>
        <pc:spChg chg="del mod topLvl">
          <ac:chgData name="Antonio Scrocco" userId="9547d7eb38838055" providerId="LiveId" clId="{A9C59D5C-FEE5-4A4A-B701-8E33CF77CC56}" dt="2021-11-02T00:37:36.235" v="208" actId="478"/>
          <ac:spMkLst>
            <pc:docMk/>
            <pc:sldMk cId="1491733506" sldId="256"/>
            <ac:spMk id="21" creationId="{870EAD64-3C68-9E4C-8CBF-5BAC4CBC6C5C}"/>
          </ac:spMkLst>
        </pc:spChg>
        <pc:grpChg chg="del">
          <ac:chgData name="Antonio Scrocco" userId="9547d7eb38838055" providerId="LiveId" clId="{A9C59D5C-FEE5-4A4A-B701-8E33CF77CC56}" dt="2021-11-02T00:37:36.235" v="208" actId="478"/>
          <ac:grpSpMkLst>
            <pc:docMk/>
            <pc:sldMk cId="1491733506" sldId="256"/>
            <ac:grpSpMk id="11" creationId="{B196FD54-25A8-9B4D-83DC-7D8DC0C994AF}"/>
          </ac:grpSpMkLst>
        </pc:grpChg>
        <pc:grpChg chg="del">
          <ac:chgData name="Antonio Scrocco" userId="9547d7eb38838055" providerId="LiveId" clId="{A9C59D5C-FEE5-4A4A-B701-8E33CF77CC56}" dt="2021-11-02T00:08:58.424" v="69" actId="478"/>
          <ac:grpSpMkLst>
            <pc:docMk/>
            <pc:sldMk cId="1491733506" sldId="256"/>
            <ac:grpSpMk id="20" creationId="{E0F5F97A-319A-E64D-9B6C-58F4136B1BC8}"/>
          </ac:grpSpMkLst>
        </pc:grpChg>
        <pc:picChg chg="add del mod">
          <ac:chgData name="Antonio Scrocco" userId="9547d7eb38838055" providerId="LiveId" clId="{A9C59D5C-FEE5-4A4A-B701-8E33CF77CC56}" dt="2021-11-02T00:04:32.384" v="19" actId="931"/>
          <ac:picMkLst>
            <pc:docMk/>
            <pc:sldMk cId="1491733506" sldId="256"/>
            <ac:picMk id="3" creationId="{8B25BB03-549C-FE48-A32C-D7BB8669DDAD}"/>
          </ac:picMkLst>
        </pc:picChg>
        <pc:picChg chg="add del">
          <ac:chgData name="Antonio Scrocco" userId="9547d7eb38838055" providerId="LiveId" clId="{A9C59D5C-FEE5-4A4A-B701-8E33CF77CC56}" dt="2021-11-02T00:04:33.411" v="20" actId="478"/>
          <ac:picMkLst>
            <pc:docMk/>
            <pc:sldMk cId="1491733506" sldId="256"/>
            <ac:picMk id="4" creationId="{59839C64-0C66-694B-91BF-13E8F7F16542}"/>
          </ac:picMkLst>
        </pc:picChg>
        <pc:picChg chg="add mod">
          <ac:chgData name="Antonio Scrocco" userId="9547d7eb38838055" providerId="LiveId" clId="{A9C59D5C-FEE5-4A4A-B701-8E33CF77CC56}" dt="2021-11-02T00:07:56.486" v="67" actId="14100"/>
          <ac:picMkLst>
            <pc:docMk/>
            <pc:sldMk cId="1491733506" sldId="256"/>
            <ac:picMk id="6" creationId="{E3DB1FF1-AC1F-E54D-BCE9-EAF46DF2F984}"/>
          </ac:picMkLst>
        </pc:picChg>
        <pc:picChg chg="add del mod">
          <ac:chgData name="Antonio Scrocco" userId="9547d7eb38838055" providerId="LiveId" clId="{A9C59D5C-FEE5-4A4A-B701-8E33CF77CC56}" dt="2021-11-02T00:37:36.235" v="208" actId="478"/>
          <ac:picMkLst>
            <pc:docMk/>
            <pc:sldMk cId="1491733506" sldId="256"/>
            <ac:picMk id="8" creationId="{2BDE3EC1-0D0C-F64A-A100-3CEFEC135A4F}"/>
          </ac:picMkLst>
        </pc:picChg>
        <pc:picChg chg="del mod">
          <ac:chgData name="Antonio Scrocco" userId="9547d7eb38838055" providerId="LiveId" clId="{A9C59D5C-FEE5-4A4A-B701-8E33CF77CC56}" dt="2021-11-02T00:52:14.565" v="605" actId="478"/>
          <ac:picMkLst>
            <pc:docMk/>
            <pc:sldMk cId="1491733506" sldId="256"/>
            <ac:picMk id="14" creationId="{63CD8F2A-8CF3-0245-B601-CF9515F29CDD}"/>
          </ac:picMkLst>
        </pc:picChg>
        <pc:picChg chg="del topLvl">
          <ac:chgData name="Antonio Scrocco" userId="9547d7eb38838055" providerId="LiveId" clId="{A9C59D5C-FEE5-4A4A-B701-8E33CF77CC56}" dt="2021-11-02T00:08:58.424" v="69" actId="478"/>
          <ac:picMkLst>
            <pc:docMk/>
            <pc:sldMk cId="1491733506" sldId="256"/>
            <ac:picMk id="23" creationId="{BCAED527-EC14-1D41-96AB-3B172A5D0413}"/>
          </ac:picMkLst>
        </pc:picChg>
      </pc:sldChg>
      <pc:sldChg chg="addSp delSp modSp mod">
        <pc:chgData name="Antonio Scrocco" userId="9547d7eb38838055" providerId="LiveId" clId="{A9C59D5C-FEE5-4A4A-B701-8E33CF77CC56}" dt="2021-11-02T00:49:05.210" v="583" actId="20577"/>
        <pc:sldMkLst>
          <pc:docMk/>
          <pc:sldMk cId="3014073503" sldId="257"/>
        </pc:sldMkLst>
        <pc:spChg chg="add mod">
          <ac:chgData name="Antonio Scrocco" userId="9547d7eb38838055" providerId="LiveId" clId="{A9C59D5C-FEE5-4A4A-B701-8E33CF77CC56}" dt="2021-11-02T00:49:05.210" v="583" actId="20577"/>
          <ac:spMkLst>
            <pc:docMk/>
            <pc:sldMk cId="3014073503" sldId="257"/>
            <ac:spMk id="2" creationId="{2A896F67-9422-2242-B4B2-420BC7613AD4}"/>
          </ac:spMkLst>
        </pc:spChg>
        <pc:spChg chg="add mod">
          <ac:chgData name="Antonio Scrocco" userId="9547d7eb38838055" providerId="LiveId" clId="{A9C59D5C-FEE5-4A4A-B701-8E33CF77CC56}" dt="2021-11-02T00:30:34.231" v="105"/>
          <ac:spMkLst>
            <pc:docMk/>
            <pc:sldMk cId="3014073503" sldId="257"/>
            <ac:spMk id="3" creationId="{8DD766F8-6C3C-7345-91C0-3B2CBFD93DF4}"/>
          </ac:spMkLst>
        </pc:spChg>
        <pc:spChg chg="del">
          <ac:chgData name="Antonio Scrocco" userId="9547d7eb38838055" providerId="LiveId" clId="{A9C59D5C-FEE5-4A4A-B701-8E33CF77CC56}" dt="2021-11-02T00:30:13.334" v="104" actId="478"/>
          <ac:spMkLst>
            <pc:docMk/>
            <pc:sldMk cId="3014073503" sldId="257"/>
            <ac:spMk id="18" creationId="{31BB3259-B8B9-8140-AF45-E387F639B024}"/>
          </ac:spMkLst>
        </pc:spChg>
        <pc:grpChg chg="del">
          <ac:chgData name="Antonio Scrocco" userId="9547d7eb38838055" providerId="LiveId" clId="{A9C59D5C-FEE5-4A4A-B701-8E33CF77CC56}" dt="2021-11-02T00:30:04.286" v="103" actId="478"/>
          <ac:grpSpMkLst>
            <pc:docMk/>
            <pc:sldMk cId="3014073503" sldId="257"/>
            <ac:grpSpMk id="14" creationId="{91475C98-F454-B44D-8C26-000C3C470922}"/>
          </ac:grpSpMkLst>
        </pc:grpChg>
        <pc:picChg chg="del">
          <ac:chgData name="Antonio Scrocco" userId="9547d7eb38838055" providerId="LiveId" clId="{A9C59D5C-FEE5-4A4A-B701-8E33CF77CC56}" dt="2021-11-02T00:30:02.261" v="102" actId="478"/>
          <ac:picMkLst>
            <pc:docMk/>
            <pc:sldMk cId="3014073503" sldId="257"/>
            <ac:picMk id="9" creationId="{BE93D645-14B1-8543-96F8-B77DF39DC03A}"/>
          </ac:picMkLst>
        </pc:picChg>
        <pc:cxnChg chg="del">
          <ac:chgData name="Antonio Scrocco" userId="9547d7eb38838055" providerId="LiveId" clId="{A9C59D5C-FEE5-4A4A-B701-8E33CF77CC56}" dt="2021-11-02T00:40:15.917" v="420" actId="478"/>
          <ac:cxnSpMkLst>
            <pc:docMk/>
            <pc:sldMk cId="3014073503" sldId="257"/>
            <ac:cxnSpMk id="12" creationId="{95E97032-7879-1244-A1ED-A40A86533097}"/>
          </ac:cxnSpMkLst>
        </pc:cxnChg>
      </pc:sldChg>
      <pc:sldChg chg="addSp modSp del mod">
        <pc:chgData name="Antonio Scrocco" userId="9547d7eb38838055" providerId="LiveId" clId="{A9C59D5C-FEE5-4A4A-B701-8E33CF77CC56}" dt="2021-11-02T00:44:26.450" v="439" actId="2696"/>
        <pc:sldMkLst>
          <pc:docMk/>
          <pc:sldMk cId="4107502963" sldId="259"/>
        </pc:sldMkLst>
        <pc:spChg chg="mod">
          <ac:chgData name="Antonio Scrocco" userId="9547d7eb38838055" providerId="LiveId" clId="{A9C59D5C-FEE5-4A4A-B701-8E33CF77CC56}" dt="2021-11-02T00:41:40.200" v="430" actId="166"/>
          <ac:spMkLst>
            <pc:docMk/>
            <pc:sldMk cId="4107502963" sldId="259"/>
            <ac:spMk id="2" creationId="{D32A3F16-35C6-FA4A-82DB-864964B959BD}"/>
          </ac:spMkLst>
        </pc:spChg>
        <pc:spChg chg="add mod">
          <ac:chgData name="Antonio Scrocco" userId="9547d7eb38838055" providerId="LiveId" clId="{A9C59D5C-FEE5-4A4A-B701-8E33CF77CC56}" dt="2021-11-02T00:32:56.064" v="132" actId="207"/>
          <ac:spMkLst>
            <pc:docMk/>
            <pc:sldMk cId="4107502963" sldId="259"/>
            <ac:spMk id="3" creationId="{E212D6F9-AD17-7147-835F-9BF6348B41DF}"/>
          </ac:spMkLst>
        </pc:spChg>
        <pc:spChg chg="mod">
          <ac:chgData name="Antonio Scrocco" userId="9547d7eb38838055" providerId="LiveId" clId="{A9C59D5C-FEE5-4A4A-B701-8E33CF77CC56}" dt="2021-11-02T00:41:56.290" v="434" actId="171"/>
          <ac:spMkLst>
            <pc:docMk/>
            <pc:sldMk cId="4107502963" sldId="259"/>
            <ac:spMk id="5" creationId="{D04220C4-2AA2-234F-9D53-B494B349990B}"/>
          </ac:spMkLst>
        </pc:spChg>
        <pc:spChg chg="add mod">
          <ac:chgData name="Antonio Scrocco" userId="9547d7eb38838055" providerId="LiveId" clId="{A9C59D5C-FEE5-4A4A-B701-8E33CF77CC56}" dt="2021-11-02T00:30:34.231" v="105"/>
          <ac:spMkLst>
            <pc:docMk/>
            <pc:sldMk cId="4107502963" sldId="259"/>
            <ac:spMk id="6" creationId="{C41BB335-AB84-7343-B682-3B0EEF0D1BCF}"/>
          </ac:spMkLst>
        </pc:spChg>
        <pc:picChg chg="mod">
          <ac:chgData name="Antonio Scrocco" userId="9547d7eb38838055" providerId="LiveId" clId="{A9C59D5C-FEE5-4A4A-B701-8E33CF77CC56}" dt="2021-11-02T00:41:44.873" v="431" actId="166"/>
          <ac:picMkLst>
            <pc:docMk/>
            <pc:sldMk cId="4107502963" sldId="259"/>
            <ac:picMk id="4" creationId="{A0F9E9BC-E6A5-BE41-A55E-C650EBE79A64}"/>
          </ac:picMkLst>
        </pc:picChg>
      </pc:sldChg>
      <pc:sldChg chg="delSp modSp add mod">
        <pc:chgData name="Antonio Scrocco" userId="9547d7eb38838055" providerId="LiveId" clId="{A9C59D5C-FEE5-4A4A-B701-8E33CF77CC56}" dt="2021-11-02T00:49:01.921" v="581" actId="20577"/>
        <pc:sldMkLst>
          <pc:docMk/>
          <pc:sldMk cId="1122367405" sldId="260"/>
        </pc:sldMkLst>
        <pc:spChg chg="mod">
          <ac:chgData name="Antonio Scrocco" userId="9547d7eb38838055" providerId="LiveId" clId="{A9C59D5C-FEE5-4A4A-B701-8E33CF77CC56}" dt="2021-11-02T00:49:01.921" v="581" actId="20577"/>
          <ac:spMkLst>
            <pc:docMk/>
            <pc:sldMk cId="1122367405" sldId="260"/>
            <ac:spMk id="2" creationId="{2A896F67-9422-2242-B4B2-420BC7613AD4}"/>
          </ac:spMkLst>
        </pc:spChg>
        <pc:cxnChg chg="del">
          <ac:chgData name="Antonio Scrocco" userId="9547d7eb38838055" providerId="LiveId" clId="{A9C59D5C-FEE5-4A4A-B701-8E33CF77CC56}" dt="2021-11-02T00:40:21.767" v="421" actId="478"/>
          <ac:cxnSpMkLst>
            <pc:docMk/>
            <pc:sldMk cId="1122367405" sldId="260"/>
            <ac:cxnSpMk id="12" creationId="{95E97032-7879-1244-A1ED-A40A86533097}"/>
          </ac:cxnSpMkLst>
        </pc:cxnChg>
      </pc:sldChg>
      <pc:sldChg chg="new del">
        <pc:chgData name="Antonio Scrocco" userId="9547d7eb38838055" providerId="LiveId" clId="{A9C59D5C-FEE5-4A4A-B701-8E33CF77CC56}" dt="2021-11-02T00:32:25.847" v="129" actId="680"/>
        <pc:sldMkLst>
          <pc:docMk/>
          <pc:sldMk cId="2743789126" sldId="260"/>
        </pc:sldMkLst>
      </pc:sldChg>
      <pc:sldChg chg="new del">
        <pc:chgData name="Antonio Scrocco" userId="9547d7eb38838055" providerId="LiveId" clId="{A9C59D5C-FEE5-4A4A-B701-8E33CF77CC56}" dt="2021-11-02T00:32:25.233" v="128" actId="680"/>
        <pc:sldMkLst>
          <pc:docMk/>
          <pc:sldMk cId="56539277" sldId="261"/>
        </pc:sldMkLst>
      </pc:sldChg>
      <pc:sldChg chg="delSp add mod">
        <pc:chgData name="Antonio Scrocco" userId="9547d7eb38838055" providerId="LiveId" clId="{A9C59D5C-FEE5-4A4A-B701-8E33CF77CC56}" dt="2021-11-02T00:40:24.917" v="422" actId="478"/>
        <pc:sldMkLst>
          <pc:docMk/>
          <pc:sldMk cId="3983142560" sldId="261"/>
        </pc:sldMkLst>
        <pc:cxnChg chg="del">
          <ac:chgData name="Antonio Scrocco" userId="9547d7eb38838055" providerId="LiveId" clId="{A9C59D5C-FEE5-4A4A-B701-8E33CF77CC56}" dt="2021-11-02T00:40:24.917" v="422" actId="478"/>
          <ac:cxnSpMkLst>
            <pc:docMk/>
            <pc:sldMk cId="3983142560" sldId="261"/>
            <ac:cxnSpMk id="12" creationId="{95E97032-7879-1244-A1ED-A40A86533097}"/>
          </ac:cxnSpMkLst>
        </pc:cxnChg>
      </pc:sldChg>
      <pc:sldChg chg="addSp modSp new">
        <pc:chgData name="Antonio Scrocco" userId="9547d7eb38838055" providerId="LiveId" clId="{A9C59D5C-FEE5-4A4A-B701-8E33CF77CC56}" dt="2021-11-02T00:44:16.854" v="438"/>
        <pc:sldMkLst>
          <pc:docMk/>
          <pc:sldMk cId="4294675393" sldId="262"/>
        </pc:sldMkLst>
        <pc:spChg chg="add mod">
          <ac:chgData name="Antonio Scrocco" userId="9547d7eb38838055" providerId="LiveId" clId="{A9C59D5C-FEE5-4A4A-B701-8E33CF77CC56}" dt="2021-11-02T00:44:16.854" v="438"/>
          <ac:spMkLst>
            <pc:docMk/>
            <pc:sldMk cId="4294675393" sldId="262"/>
            <ac:spMk id="4" creationId="{E2DB1F2D-2B13-A948-A4CF-443CDE7CCE7F}"/>
          </ac:spMkLst>
        </pc:spChg>
        <pc:spChg chg="add mod">
          <ac:chgData name="Antonio Scrocco" userId="9547d7eb38838055" providerId="LiveId" clId="{A9C59D5C-FEE5-4A4A-B701-8E33CF77CC56}" dt="2021-11-02T00:44:16.854" v="438"/>
          <ac:spMkLst>
            <pc:docMk/>
            <pc:sldMk cId="4294675393" sldId="262"/>
            <ac:spMk id="5" creationId="{3D200698-1084-A449-9E07-FAEEF946E17D}"/>
          </ac:spMkLst>
        </pc:spChg>
        <pc:picChg chg="add mod">
          <ac:chgData name="Antonio Scrocco" userId="9547d7eb38838055" providerId="LiveId" clId="{A9C59D5C-FEE5-4A4A-B701-8E33CF77CC56}" dt="2021-11-02T00:44:16.854" v="438"/>
          <ac:picMkLst>
            <pc:docMk/>
            <pc:sldMk cId="4294675393" sldId="262"/>
            <ac:picMk id="6" creationId="{4BE023B0-BCA1-DA44-89A1-660A0FF39FF7}"/>
          </ac:picMkLst>
        </pc:picChg>
      </pc:sldChg>
      <pc:sldMasterChg chg="delSp mod delSldLayout modSldLayout">
        <pc:chgData name="Antonio Scrocco" userId="9547d7eb38838055" providerId="LiveId" clId="{A9C59D5C-FEE5-4A4A-B701-8E33CF77CC56}" dt="2021-11-02T00:55:07.428" v="619" actId="478"/>
        <pc:sldMasterMkLst>
          <pc:docMk/>
          <pc:sldMasterMk cId="2890515295" sldId="2147483648"/>
        </pc:sldMasterMkLst>
        <pc:spChg chg="del">
          <ac:chgData name="Antonio Scrocco" userId="9547d7eb38838055" providerId="LiveId" clId="{A9C59D5C-FEE5-4A4A-B701-8E33CF77CC56}" dt="2021-11-02T00:24:42.933" v="75" actId="478"/>
          <ac:spMkLst>
            <pc:docMk/>
            <pc:sldMasterMk cId="2890515295" sldId="2147483648"/>
            <ac:spMk id="5" creationId="{E4D92702-61FF-7241-B64E-66E4E7DC888B}"/>
          </ac:spMkLst>
        </pc:spChg>
        <pc:sldLayoutChg chg="addSp delSp modSp mod">
          <pc:chgData name="Antonio Scrocco" userId="9547d7eb38838055" providerId="LiveId" clId="{A9C59D5C-FEE5-4A4A-B701-8E33CF77CC56}" dt="2021-11-02T00:55:07.428" v="619" actId="478"/>
          <pc:sldLayoutMkLst>
            <pc:docMk/>
            <pc:sldMasterMk cId="2890515295" sldId="2147483648"/>
            <pc:sldLayoutMk cId="3547652613" sldId="2147483649"/>
          </pc:sldLayoutMkLst>
          <pc:spChg chg="del">
            <ac:chgData name="Antonio Scrocco" userId="9547d7eb38838055" providerId="LiveId" clId="{A9C59D5C-FEE5-4A4A-B701-8E33CF77CC56}" dt="2021-11-02T00:51:59.910" v="594" actId="478"/>
            <ac:spMkLst>
              <pc:docMk/>
              <pc:sldMasterMk cId="2890515295" sldId="2147483648"/>
              <pc:sldLayoutMk cId="3547652613" sldId="2147483649"/>
              <ac:spMk id="2" creationId="{D0270D03-3C51-3547-A6AA-2C2D2F0A213F}"/>
            </ac:spMkLst>
          </pc:spChg>
          <pc:spChg chg="del">
            <ac:chgData name="Antonio Scrocco" userId="9547d7eb38838055" providerId="LiveId" clId="{A9C59D5C-FEE5-4A4A-B701-8E33CF77CC56}" dt="2021-11-02T00:52:01.248" v="595" actId="478"/>
            <ac:spMkLst>
              <pc:docMk/>
              <pc:sldMasterMk cId="2890515295" sldId="2147483648"/>
              <pc:sldLayoutMk cId="3547652613" sldId="2147483649"/>
              <ac:spMk id="3" creationId="{BCAAB41C-AAB7-2B47-8D95-C1E85D1C0127}"/>
            </ac:spMkLst>
          </pc:spChg>
          <pc:spChg chg="del">
            <ac:chgData name="Antonio Scrocco" userId="9547d7eb38838055" providerId="LiveId" clId="{A9C59D5C-FEE5-4A4A-B701-8E33CF77CC56}" dt="2021-11-02T00:35:23.485" v="191" actId="478"/>
            <ac:spMkLst>
              <pc:docMk/>
              <pc:sldMasterMk cId="2890515295" sldId="2147483648"/>
              <pc:sldLayoutMk cId="3547652613" sldId="2147483649"/>
              <ac:spMk id="4" creationId="{126FBAC2-335E-114F-8AA3-3648E7DB52D8}"/>
            </ac:spMkLst>
          </pc:spChg>
          <pc:spChg chg="add del">
            <ac:chgData name="Antonio Scrocco" userId="9547d7eb38838055" providerId="LiveId" clId="{A9C59D5C-FEE5-4A4A-B701-8E33CF77CC56}" dt="2021-11-02T00:52:55.706" v="607" actId="11529"/>
            <ac:spMkLst>
              <pc:docMk/>
              <pc:sldMasterMk cId="2890515295" sldId="2147483648"/>
              <pc:sldLayoutMk cId="3547652613" sldId="2147483649"/>
              <ac:spMk id="4" creationId="{18CEECDD-6125-DE49-8DDD-B87FB70A9230}"/>
            </ac:spMkLst>
          </pc:spChg>
          <pc:spChg chg="del">
            <ac:chgData name="Antonio Scrocco" userId="9547d7eb38838055" providerId="LiveId" clId="{A9C59D5C-FEE5-4A4A-B701-8E33CF77CC56}" dt="2021-11-02T00:35:17.614" v="190" actId="478"/>
            <ac:spMkLst>
              <pc:docMk/>
              <pc:sldMasterMk cId="2890515295" sldId="2147483648"/>
              <pc:sldLayoutMk cId="3547652613" sldId="2147483649"/>
              <ac:spMk id="5" creationId="{5006B91E-81D7-0540-809C-302667708BF3}"/>
            </ac:spMkLst>
          </pc:spChg>
          <pc:spChg chg="add del mod">
            <ac:chgData name="Antonio Scrocco" userId="9547d7eb38838055" providerId="LiveId" clId="{A9C59D5C-FEE5-4A4A-B701-8E33CF77CC56}" dt="2021-11-02T00:53:04.966" v="608" actId="478"/>
            <ac:spMkLst>
              <pc:docMk/>
              <pc:sldMasterMk cId="2890515295" sldId="2147483648"/>
              <pc:sldLayoutMk cId="3547652613" sldId="2147483649"/>
              <ac:spMk id="5" creationId="{9D8700A1-9420-7049-B5A0-770CF75B2491}"/>
            </ac:spMkLst>
          </pc:spChg>
          <pc:spChg chg="mod">
            <ac:chgData name="Antonio Scrocco" userId="9547d7eb38838055" providerId="LiveId" clId="{A9C59D5C-FEE5-4A4A-B701-8E33CF77CC56}" dt="2021-11-02T00:36:48.204" v="192"/>
            <ac:spMkLst>
              <pc:docMk/>
              <pc:sldMasterMk cId="2890515295" sldId="2147483648"/>
              <pc:sldLayoutMk cId="3547652613" sldId="2147483649"/>
              <ac:spMk id="8" creationId="{22BDBF4D-9D67-F949-B4E2-89D8066DED0C}"/>
            </ac:spMkLst>
          </pc:spChg>
          <pc:spChg chg="mod">
            <ac:chgData name="Antonio Scrocco" userId="9547d7eb38838055" providerId="LiveId" clId="{A9C59D5C-FEE5-4A4A-B701-8E33CF77CC56}" dt="2021-11-02T00:36:48.204" v="192"/>
            <ac:spMkLst>
              <pc:docMk/>
              <pc:sldMasterMk cId="2890515295" sldId="2147483648"/>
              <pc:sldLayoutMk cId="3547652613" sldId="2147483649"/>
              <ac:spMk id="9" creationId="{9D4A4903-8005-254E-9481-C954748448B8}"/>
            </ac:spMkLst>
          </pc:spChg>
          <pc:spChg chg="add mod">
            <ac:chgData name="Antonio Scrocco" userId="9547d7eb38838055" providerId="LiveId" clId="{A9C59D5C-FEE5-4A4A-B701-8E33CF77CC56}" dt="2021-11-02T00:37:12.462" v="193"/>
            <ac:spMkLst>
              <pc:docMk/>
              <pc:sldMasterMk cId="2890515295" sldId="2147483648"/>
              <pc:sldLayoutMk cId="3547652613" sldId="2147483649"/>
              <ac:spMk id="10" creationId="{59F82651-DA7B-334A-AF1E-DB252203402C}"/>
            </ac:spMkLst>
          </pc:spChg>
          <pc:spChg chg="add mod">
            <ac:chgData name="Antonio Scrocco" userId="9547d7eb38838055" providerId="LiveId" clId="{A9C59D5C-FEE5-4A4A-B701-8E33CF77CC56}" dt="2021-11-02T00:52:37.418" v="606"/>
            <ac:spMkLst>
              <pc:docMk/>
              <pc:sldMasterMk cId="2890515295" sldId="2147483648"/>
              <pc:sldLayoutMk cId="3547652613" sldId="2147483649"/>
              <ac:spMk id="13" creationId="{C68B446C-0714-1942-9EA9-DF04E1FB7AFC}"/>
            </ac:spMkLst>
          </pc:spChg>
          <pc:spChg chg="add del mod">
            <ac:chgData name="Antonio Scrocco" userId="9547d7eb38838055" providerId="LiveId" clId="{A9C59D5C-FEE5-4A4A-B701-8E33CF77CC56}" dt="2021-11-02T00:55:07.428" v="619" actId="478"/>
            <ac:spMkLst>
              <pc:docMk/>
              <pc:sldMasterMk cId="2890515295" sldId="2147483648"/>
              <pc:sldLayoutMk cId="3547652613" sldId="2147483649"/>
              <ac:spMk id="15" creationId="{E0F7EE8F-D8F2-0A45-A197-000ECEFE65A8}"/>
            </ac:spMkLst>
          </pc:spChg>
          <pc:spChg chg="add del">
            <ac:chgData name="Antonio Scrocco" userId="9547d7eb38838055" providerId="LiveId" clId="{A9C59D5C-FEE5-4A4A-B701-8E33CF77CC56}" dt="2021-11-02T00:53:12.818" v="609" actId="11529"/>
            <ac:spMkLst>
              <pc:docMk/>
              <pc:sldMasterMk cId="2890515295" sldId="2147483648"/>
              <pc:sldLayoutMk cId="3547652613" sldId="2147483649"/>
              <ac:spMk id="17" creationId="{FBE49E54-1C43-B44A-A491-F12B86261766}"/>
            </ac:spMkLst>
          </pc:spChg>
          <pc:spChg chg="add del mod">
            <ac:chgData name="Antonio Scrocco" userId="9547d7eb38838055" providerId="LiveId" clId="{A9C59D5C-FEE5-4A4A-B701-8E33CF77CC56}" dt="2021-11-02T00:53:15.857" v="610" actId="478"/>
            <ac:spMkLst>
              <pc:docMk/>
              <pc:sldMasterMk cId="2890515295" sldId="2147483648"/>
              <pc:sldLayoutMk cId="3547652613" sldId="2147483649"/>
              <ac:spMk id="18" creationId="{536C58F2-01D8-6C40-B5C2-346C368BEB13}"/>
            </ac:spMkLst>
          </pc:spChg>
          <pc:grpChg chg="add mod">
            <ac:chgData name="Antonio Scrocco" userId="9547d7eb38838055" providerId="LiveId" clId="{A9C59D5C-FEE5-4A4A-B701-8E33CF77CC56}" dt="2021-11-02T00:37:31.608" v="207" actId="1076"/>
            <ac:grpSpMkLst>
              <pc:docMk/>
              <pc:sldMasterMk cId="2890515295" sldId="2147483648"/>
              <pc:sldLayoutMk cId="3547652613" sldId="2147483649"/>
              <ac:grpSpMk id="7" creationId="{0448C2BF-6B86-C045-AB42-4FC2A99721C6}"/>
            </ac:grpSpMkLst>
          </pc:grpChg>
          <pc:picChg chg="add mod">
            <ac:chgData name="Antonio Scrocco" userId="9547d7eb38838055" providerId="LiveId" clId="{A9C59D5C-FEE5-4A4A-B701-8E33CF77CC56}" dt="2021-11-02T00:37:12.462" v="193"/>
            <ac:picMkLst>
              <pc:docMk/>
              <pc:sldMasterMk cId="2890515295" sldId="2147483648"/>
              <pc:sldLayoutMk cId="3547652613" sldId="2147483649"/>
              <ac:picMk id="11" creationId="{4F266BCA-FB5A-9F48-BC8B-AD451069342C}"/>
            </ac:picMkLst>
          </pc:picChg>
          <pc:picChg chg="add mod">
            <ac:chgData name="Antonio Scrocco" userId="9547d7eb38838055" providerId="LiveId" clId="{A9C59D5C-FEE5-4A4A-B701-8E33CF77CC56}" dt="2021-11-02T00:51:51.078" v="593"/>
            <ac:picMkLst>
              <pc:docMk/>
              <pc:sldMasterMk cId="2890515295" sldId="2147483648"/>
              <pc:sldLayoutMk cId="3547652613" sldId="2147483649"/>
              <ac:picMk id="12" creationId="{E99BA021-7366-6141-91A4-8688CF57F7A1}"/>
            </ac:picMkLst>
          </pc:picChg>
          <pc:picChg chg="add mod">
            <ac:chgData name="Antonio Scrocco" userId="9547d7eb38838055" providerId="LiveId" clId="{A9C59D5C-FEE5-4A4A-B701-8E33CF77CC56}" dt="2021-11-02T00:52:37.418" v="606"/>
            <ac:picMkLst>
              <pc:docMk/>
              <pc:sldMasterMk cId="2890515295" sldId="2147483648"/>
              <pc:sldLayoutMk cId="3547652613" sldId="2147483649"/>
              <ac:picMk id="14" creationId="{DD231A7F-4E32-D648-87BB-27CD6D405BC5}"/>
            </ac:picMkLst>
          </pc:picChg>
          <pc:picChg chg="add mod">
            <ac:chgData name="Antonio Scrocco" userId="9547d7eb38838055" providerId="LiveId" clId="{A9C59D5C-FEE5-4A4A-B701-8E33CF77CC56}" dt="2021-11-02T00:52:37.418" v="606"/>
            <ac:picMkLst>
              <pc:docMk/>
              <pc:sldMasterMk cId="2890515295" sldId="2147483648"/>
              <pc:sldLayoutMk cId="3547652613" sldId="2147483649"/>
              <ac:picMk id="16" creationId="{38560766-924A-DC42-AA79-078EB37F93F8}"/>
            </ac:picMkLst>
          </pc:picChg>
        </pc:sldLayoutChg>
        <pc:sldLayoutChg chg="addSp delSp modSp mod">
          <pc:chgData name="Antonio Scrocco" userId="9547d7eb38838055" providerId="LiveId" clId="{A9C59D5C-FEE5-4A4A-B701-8E33CF77CC56}" dt="2021-11-02T00:40:03.302" v="419" actId="692"/>
          <pc:sldLayoutMkLst>
            <pc:docMk/>
            <pc:sldMasterMk cId="2890515295" sldId="2147483648"/>
            <pc:sldLayoutMk cId="1541195479" sldId="2147483650"/>
          </pc:sldLayoutMkLst>
          <pc:spChg chg="mod">
            <ac:chgData name="Antonio Scrocco" userId="9547d7eb38838055" providerId="LiveId" clId="{A9C59D5C-FEE5-4A4A-B701-8E33CF77CC56}" dt="2021-11-02T00:34:04.840" v="137" actId="14100"/>
            <ac:spMkLst>
              <pc:docMk/>
              <pc:sldMasterMk cId="2890515295" sldId="2147483648"/>
              <pc:sldLayoutMk cId="1541195479" sldId="2147483650"/>
              <ac:spMk id="3" creationId="{DD3FB90E-0F22-D840-A36D-1B1A61076A22}"/>
            </ac:spMkLst>
          </pc:spChg>
          <pc:spChg chg="del mod">
            <ac:chgData name="Antonio Scrocco" userId="9547d7eb38838055" providerId="LiveId" clId="{A9C59D5C-FEE5-4A4A-B701-8E33CF77CC56}" dt="2021-11-02T00:29:11.089" v="96" actId="478"/>
            <ac:spMkLst>
              <pc:docMk/>
              <pc:sldMasterMk cId="2890515295" sldId="2147483648"/>
              <pc:sldLayoutMk cId="1541195479" sldId="2147483650"/>
              <ac:spMk id="4" creationId="{9B32017F-58D5-DC47-B05D-27D9760C43CD}"/>
            </ac:spMkLst>
          </pc:spChg>
          <pc:spChg chg="mod">
            <ac:chgData name="Antonio Scrocco" userId="9547d7eb38838055" providerId="LiveId" clId="{A9C59D5C-FEE5-4A4A-B701-8E33CF77CC56}" dt="2021-11-02T00:33:43.232" v="136" actId="1076"/>
            <ac:spMkLst>
              <pc:docMk/>
              <pc:sldMasterMk cId="2890515295" sldId="2147483648"/>
              <pc:sldLayoutMk cId="1541195479" sldId="2147483650"/>
              <ac:spMk id="5" creationId="{29F6FC05-E69C-2340-B863-2F87D876B685}"/>
            </ac:spMkLst>
          </pc:spChg>
          <pc:spChg chg="mod">
            <ac:chgData name="Antonio Scrocco" userId="9547d7eb38838055" providerId="LiveId" clId="{A9C59D5C-FEE5-4A4A-B701-8E33CF77CC56}" dt="2021-11-02T00:28:04.325" v="87" actId="108"/>
            <ac:spMkLst>
              <pc:docMk/>
              <pc:sldMasterMk cId="2890515295" sldId="2147483648"/>
              <pc:sldLayoutMk cId="1541195479" sldId="2147483650"/>
              <ac:spMk id="6" creationId="{58C7F8AD-2E5E-594F-BAA6-32127A8A16A6}"/>
            </ac:spMkLst>
          </pc:spChg>
          <pc:spChg chg="mod">
            <ac:chgData name="Antonio Scrocco" userId="9547d7eb38838055" providerId="LiveId" clId="{A9C59D5C-FEE5-4A4A-B701-8E33CF77CC56}" dt="2021-11-02T00:34:37.424" v="173" actId="20577"/>
            <ac:spMkLst>
              <pc:docMk/>
              <pc:sldMasterMk cId="2890515295" sldId="2147483648"/>
              <pc:sldLayoutMk cId="1541195479" sldId="2147483650"/>
              <ac:spMk id="9" creationId="{BB930FEE-F451-EA4C-876E-1FD1369CFDBA}"/>
            </ac:spMkLst>
          </pc:spChg>
          <pc:spChg chg="mod">
            <ac:chgData name="Antonio Scrocco" userId="9547d7eb38838055" providerId="LiveId" clId="{A9C59D5C-FEE5-4A4A-B701-8E33CF77CC56}" dt="2021-11-02T00:26:35.030" v="76"/>
            <ac:spMkLst>
              <pc:docMk/>
              <pc:sldMasterMk cId="2890515295" sldId="2147483648"/>
              <pc:sldLayoutMk cId="1541195479" sldId="2147483650"/>
              <ac:spMk id="10" creationId="{EEDF18FA-7816-4048-9163-35B835FE16D0}"/>
            </ac:spMkLst>
          </pc:spChg>
          <pc:spChg chg="add del mod">
            <ac:chgData name="Antonio Scrocco" userId="9547d7eb38838055" providerId="LiveId" clId="{A9C59D5C-FEE5-4A4A-B701-8E33CF77CC56}" dt="2021-11-02T00:28:21.894" v="90" actId="478"/>
            <ac:spMkLst>
              <pc:docMk/>
              <pc:sldMasterMk cId="2890515295" sldId="2147483648"/>
              <pc:sldLayoutMk cId="1541195479" sldId="2147483650"/>
              <ac:spMk id="11" creationId="{3C415756-BEA3-9C4A-9774-CE42C5A2293D}"/>
            </ac:spMkLst>
          </pc:spChg>
          <pc:grpChg chg="add mod">
            <ac:chgData name="Antonio Scrocco" userId="9547d7eb38838055" providerId="LiveId" clId="{A9C59D5C-FEE5-4A4A-B701-8E33CF77CC56}" dt="2021-11-02T00:34:58.600" v="189" actId="1035"/>
            <ac:grpSpMkLst>
              <pc:docMk/>
              <pc:sldMasterMk cId="2890515295" sldId="2147483648"/>
              <pc:sldLayoutMk cId="1541195479" sldId="2147483650"/>
              <ac:grpSpMk id="8" creationId="{5824190C-24C8-184F-83F5-57C2CA1CFAD5}"/>
            </ac:grpSpMkLst>
          </pc:grpChg>
          <pc:picChg chg="add mod">
            <ac:chgData name="Antonio Scrocco" userId="9547d7eb38838055" providerId="LiveId" clId="{A9C59D5C-FEE5-4A4A-B701-8E33CF77CC56}" dt="2021-11-02T00:34:17.988" v="160" actId="1038"/>
            <ac:picMkLst>
              <pc:docMk/>
              <pc:sldMasterMk cId="2890515295" sldId="2147483648"/>
              <pc:sldLayoutMk cId="1541195479" sldId="2147483650"/>
              <ac:picMk id="7" creationId="{3CF1C97C-F355-6A4B-8A85-B256556D12B1}"/>
            </ac:picMkLst>
          </pc:picChg>
          <pc:cxnChg chg="add mod">
            <ac:chgData name="Antonio Scrocco" userId="9547d7eb38838055" providerId="LiveId" clId="{A9C59D5C-FEE5-4A4A-B701-8E33CF77CC56}" dt="2021-11-02T00:40:03.302" v="419" actId="692"/>
            <ac:cxnSpMkLst>
              <pc:docMk/>
              <pc:sldMasterMk cId="2890515295" sldId="2147483648"/>
              <pc:sldLayoutMk cId="1541195479" sldId="2147483650"/>
              <ac:cxnSpMk id="12" creationId="{EB466994-174A-8049-95DF-56E9253BA527}"/>
            </ac:cxnSpMkLst>
          </pc:cxnChg>
        </pc:sldLayoutChg>
        <pc:sldLayoutChg chg="addSp delSp modSp mod">
          <pc:chgData name="Antonio Scrocco" userId="9547d7eb38838055" providerId="LiveId" clId="{A9C59D5C-FEE5-4A4A-B701-8E33CF77CC56}" dt="2021-11-02T00:46:49.793" v="539" actId="1035"/>
          <pc:sldLayoutMkLst>
            <pc:docMk/>
            <pc:sldMasterMk cId="2890515295" sldId="2147483648"/>
            <pc:sldLayoutMk cId="109806463" sldId="2147483651"/>
          </pc:sldLayoutMkLst>
          <pc:spChg chg="mod">
            <ac:chgData name="Antonio Scrocco" userId="9547d7eb38838055" providerId="LiveId" clId="{A9C59D5C-FEE5-4A4A-B701-8E33CF77CC56}" dt="2021-11-02T00:46:49.793" v="539" actId="1035"/>
            <ac:spMkLst>
              <pc:docMk/>
              <pc:sldMasterMk cId="2890515295" sldId="2147483648"/>
              <pc:sldLayoutMk cId="109806463" sldId="2147483651"/>
              <ac:spMk id="2" creationId="{1A7BCB9C-B65C-C44F-9152-E492BE62BEE3}"/>
            </ac:spMkLst>
          </pc:spChg>
          <pc:spChg chg="mod">
            <ac:chgData name="Antonio Scrocco" userId="9547d7eb38838055" providerId="LiveId" clId="{A9C59D5C-FEE5-4A4A-B701-8E33CF77CC56}" dt="2021-11-02T00:46:49.793" v="539" actId="1035"/>
            <ac:spMkLst>
              <pc:docMk/>
              <pc:sldMasterMk cId="2890515295" sldId="2147483648"/>
              <pc:sldLayoutMk cId="109806463" sldId="2147483651"/>
              <ac:spMk id="3" creationId="{D95EF05D-4837-1547-8F52-27300940C4F3}"/>
            </ac:spMkLst>
          </pc:spChg>
          <pc:spChg chg="del">
            <ac:chgData name="Antonio Scrocco" userId="9547d7eb38838055" providerId="LiveId" clId="{A9C59D5C-FEE5-4A4A-B701-8E33CF77CC56}" dt="2021-11-02T00:45:06.382" v="440" actId="478"/>
            <ac:spMkLst>
              <pc:docMk/>
              <pc:sldMasterMk cId="2890515295" sldId="2147483648"/>
              <pc:sldLayoutMk cId="109806463" sldId="2147483651"/>
              <ac:spMk id="4" creationId="{7345F8DB-F727-214F-9DFC-D1174023BD32}"/>
            </ac:spMkLst>
          </pc:spChg>
          <pc:spChg chg="del">
            <ac:chgData name="Antonio Scrocco" userId="9547d7eb38838055" providerId="LiveId" clId="{A9C59D5C-FEE5-4A4A-B701-8E33CF77CC56}" dt="2021-11-02T00:45:06.382" v="440" actId="478"/>
            <ac:spMkLst>
              <pc:docMk/>
              <pc:sldMasterMk cId="2890515295" sldId="2147483648"/>
              <pc:sldLayoutMk cId="109806463" sldId="2147483651"/>
              <ac:spMk id="5" creationId="{E58D065E-0F6D-7544-A8CF-896737D539D2}"/>
            </ac:spMkLst>
          </pc:spChg>
          <pc:spChg chg="del">
            <ac:chgData name="Antonio Scrocco" userId="9547d7eb38838055" providerId="LiveId" clId="{A9C59D5C-FEE5-4A4A-B701-8E33CF77CC56}" dt="2021-11-02T00:45:06.382" v="440" actId="478"/>
            <ac:spMkLst>
              <pc:docMk/>
              <pc:sldMasterMk cId="2890515295" sldId="2147483648"/>
              <pc:sldLayoutMk cId="109806463" sldId="2147483651"/>
              <ac:spMk id="6" creationId="{31897807-C201-F948-8013-90A3D969DC26}"/>
            </ac:spMkLst>
          </pc:spChg>
          <pc:spChg chg="add mod">
            <ac:chgData name="Antonio Scrocco" userId="9547d7eb38838055" providerId="LiveId" clId="{A9C59D5C-FEE5-4A4A-B701-8E33CF77CC56}" dt="2021-11-02T00:45:08.610" v="441"/>
            <ac:spMkLst>
              <pc:docMk/>
              <pc:sldMasterMk cId="2890515295" sldId="2147483648"/>
              <pc:sldLayoutMk cId="109806463" sldId="2147483651"/>
              <ac:spMk id="7" creationId="{82F8F8B1-6703-F946-8396-017AF5B6B83D}"/>
            </ac:spMkLst>
          </pc:spChg>
          <pc:spChg chg="add mod">
            <ac:chgData name="Antonio Scrocco" userId="9547d7eb38838055" providerId="LiveId" clId="{A9C59D5C-FEE5-4A4A-B701-8E33CF77CC56}" dt="2021-11-02T00:45:08.610" v="441"/>
            <ac:spMkLst>
              <pc:docMk/>
              <pc:sldMasterMk cId="2890515295" sldId="2147483648"/>
              <pc:sldLayoutMk cId="109806463" sldId="2147483651"/>
              <ac:spMk id="8" creationId="{3B9E8108-FF05-C14C-991D-284C6ACD0D31}"/>
            </ac:spMkLst>
          </pc:spChg>
          <pc:spChg chg="mod">
            <ac:chgData name="Antonio Scrocco" userId="9547d7eb38838055" providerId="LiveId" clId="{A9C59D5C-FEE5-4A4A-B701-8E33CF77CC56}" dt="2021-11-02T00:45:08.610" v="441"/>
            <ac:spMkLst>
              <pc:docMk/>
              <pc:sldMasterMk cId="2890515295" sldId="2147483648"/>
              <pc:sldLayoutMk cId="109806463" sldId="2147483651"/>
              <ac:spMk id="11" creationId="{B8F5CF14-BFF2-6045-A049-8F7845E6CD3B}"/>
            </ac:spMkLst>
          </pc:spChg>
          <pc:spChg chg="mod">
            <ac:chgData name="Antonio Scrocco" userId="9547d7eb38838055" providerId="LiveId" clId="{A9C59D5C-FEE5-4A4A-B701-8E33CF77CC56}" dt="2021-11-02T00:45:08.610" v="441"/>
            <ac:spMkLst>
              <pc:docMk/>
              <pc:sldMasterMk cId="2890515295" sldId="2147483648"/>
              <pc:sldLayoutMk cId="109806463" sldId="2147483651"/>
              <ac:spMk id="12" creationId="{30833460-04FB-3D4E-A413-3DBE51BFFFD7}"/>
            </ac:spMkLst>
          </pc:spChg>
          <pc:grpChg chg="add mod">
            <ac:chgData name="Antonio Scrocco" userId="9547d7eb38838055" providerId="LiveId" clId="{A9C59D5C-FEE5-4A4A-B701-8E33CF77CC56}" dt="2021-11-02T00:45:08.610" v="441"/>
            <ac:grpSpMkLst>
              <pc:docMk/>
              <pc:sldMasterMk cId="2890515295" sldId="2147483648"/>
              <pc:sldLayoutMk cId="109806463" sldId="2147483651"/>
              <ac:grpSpMk id="10" creationId="{31D32203-F9A4-FC44-9413-F2E3AEC15CFF}"/>
            </ac:grpSpMkLst>
          </pc:grpChg>
          <pc:picChg chg="add mod">
            <ac:chgData name="Antonio Scrocco" userId="9547d7eb38838055" providerId="LiveId" clId="{A9C59D5C-FEE5-4A4A-B701-8E33CF77CC56}" dt="2021-11-02T00:45:08.610" v="441"/>
            <ac:picMkLst>
              <pc:docMk/>
              <pc:sldMasterMk cId="2890515295" sldId="2147483648"/>
              <pc:sldLayoutMk cId="109806463" sldId="2147483651"/>
              <ac:picMk id="9" creationId="{EE7C84C0-4744-954C-82B4-C7F4BFE52AFA}"/>
            </ac:picMkLst>
          </pc:picChg>
          <pc:cxnChg chg="add mod">
            <ac:chgData name="Antonio Scrocco" userId="9547d7eb38838055" providerId="LiveId" clId="{A9C59D5C-FEE5-4A4A-B701-8E33CF77CC56}" dt="2021-11-02T00:45:08.610" v="441"/>
            <ac:cxnSpMkLst>
              <pc:docMk/>
              <pc:sldMasterMk cId="2890515295" sldId="2147483648"/>
              <pc:sldLayoutMk cId="109806463" sldId="2147483651"/>
              <ac:cxnSpMk id="13" creationId="{8C75556A-1BCA-3641-B234-FF64BCB15774}"/>
            </ac:cxnSpMkLst>
          </pc:cxnChg>
        </pc:sldLayoutChg>
        <pc:sldLayoutChg chg="addSp delSp modSp del mod">
          <pc:chgData name="Antonio Scrocco" userId="9547d7eb38838055" providerId="LiveId" clId="{A9C59D5C-FEE5-4A4A-B701-8E33CF77CC56}" dt="2021-11-02T00:46:31.394" v="527" actId="2696"/>
          <pc:sldLayoutMkLst>
            <pc:docMk/>
            <pc:sldMasterMk cId="2890515295" sldId="2147483648"/>
            <pc:sldLayoutMk cId="809850490" sldId="2147483652"/>
          </pc:sldLayoutMkLst>
          <pc:spChg chg="mod">
            <ac:chgData name="Antonio Scrocco" userId="9547d7eb38838055" providerId="LiveId" clId="{A9C59D5C-FEE5-4A4A-B701-8E33CF77CC56}" dt="2021-11-02T00:45:49.861" v="484" actId="1035"/>
            <ac:spMkLst>
              <pc:docMk/>
              <pc:sldMasterMk cId="2890515295" sldId="2147483648"/>
              <pc:sldLayoutMk cId="809850490" sldId="2147483652"/>
              <ac:spMk id="2" creationId="{4AD45923-E306-B246-8F7F-5854B2A9E2C5}"/>
            </ac:spMkLst>
          </pc:spChg>
          <pc:spChg chg="mod">
            <ac:chgData name="Antonio Scrocco" userId="9547d7eb38838055" providerId="LiveId" clId="{A9C59D5C-FEE5-4A4A-B701-8E33CF77CC56}" dt="2021-11-02T00:45:49.861" v="484" actId="1035"/>
            <ac:spMkLst>
              <pc:docMk/>
              <pc:sldMasterMk cId="2890515295" sldId="2147483648"/>
              <pc:sldLayoutMk cId="809850490" sldId="2147483652"/>
              <ac:spMk id="3" creationId="{17C90C29-7E3D-724B-9612-4665D58DB190}"/>
            </ac:spMkLst>
          </pc:spChg>
          <pc:spChg chg="mod">
            <ac:chgData name="Antonio Scrocco" userId="9547d7eb38838055" providerId="LiveId" clId="{A9C59D5C-FEE5-4A4A-B701-8E33CF77CC56}" dt="2021-11-02T00:45:49.861" v="484" actId="1035"/>
            <ac:spMkLst>
              <pc:docMk/>
              <pc:sldMasterMk cId="2890515295" sldId="2147483648"/>
              <pc:sldLayoutMk cId="809850490" sldId="2147483652"/>
              <ac:spMk id="4" creationId="{5330E768-53CC-154C-A2E7-4FD6BE7EA1EA}"/>
            </ac:spMkLst>
          </pc:spChg>
          <pc:spChg chg="del">
            <ac:chgData name="Antonio Scrocco" userId="9547d7eb38838055" providerId="LiveId" clId="{A9C59D5C-FEE5-4A4A-B701-8E33CF77CC56}" dt="2021-11-02T00:45:37.779" v="456" actId="478"/>
            <ac:spMkLst>
              <pc:docMk/>
              <pc:sldMasterMk cId="2890515295" sldId="2147483648"/>
              <pc:sldLayoutMk cId="809850490" sldId="2147483652"/>
              <ac:spMk id="5" creationId="{44380AD7-99AE-5348-AA33-21FBFAE58F64}"/>
            </ac:spMkLst>
          </pc:spChg>
          <pc:spChg chg="del">
            <ac:chgData name="Antonio Scrocco" userId="9547d7eb38838055" providerId="LiveId" clId="{A9C59D5C-FEE5-4A4A-B701-8E33CF77CC56}" dt="2021-11-02T00:45:37.779" v="456" actId="478"/>
            <ac:spMkLst>
              <pc:docMk/>
              <pc:sldMasterMk cId="2890515295" sldId="2147483648"/>
              <pc:sldLayoutMk cId="809850490" sldId="2147483652"/>
              <ac:spMk id="6" creationId="{F3E855F0-A6E7-AD4A-ADB2-7F7FA4EBDA47}"/>
            </ac:spMkLst>
          </pc:spChg>
          <pc:spChg chg="del">
            <ac:chgData name="Antonio Scrocco" userId="9547d7eb38838055" providerId="LiveId" clId="{A9C59D5C-FEE5-4A4A-B701-8E33CF77CC56}" dt="2021-11-02T00:45:37.779" v="456" actId="478"/>
            <ac:spMkLst>
              <pc:docMk/>
              <pc:sldMasterMk cId="2890515295" sldId="2147483648"/>
              <pc:sldLayoutMk cId="809850490" sldId="2147483652"/>
              <ac:spMk id="7" creationId="{0D7AE277-BA43-1643-B685-E4BB35C7243A}"/>
            </ac:spMkLst>
          </pc:spChg>
          <pc:spChg chg="add mod">
            <ac:chgData name="Antonio Scrocco" userId="9547d7eb38838055" providerId="LiveId" clId="{A9C59D5C-FEE5-4A4A-B701-8E33CF77CC56}" dt="2021-11-02T00:45:38.785" v="457"/>
            <ac:spMkLst>
              <pc:docMk/>
              <pc:sldMasterMk cId="2890515295" sldId="2147483648"/>
              <pc:sldLayoutMk cId="809850490" sldId="2147483652"/>
              <ac:spMk id="8" creationId="{48B83636-1AEE-3649-98A2-CF2E33673D9F}"/>
            </ac:spMkLst>
          </pc:spChg>
          <pc:spChg chg="add mod">
            <ac:chgData name="Antonio Scrocco" userId="9547d7eb38838055" providerId="LiveId" clId="{A9C59D5C-FEE5-4A4A-B701-8E33CF77CC56}" dt="2021-11-02T00:45:38.785" v="457"/>
            <ac:spMkLst>
              <pc:docMk/>
              <pc:sldMasterMk cId="2890515295" sldId="2147483648"/>
              <pc:sldLayoutMk cId="809850490" sldId="2147483652"/>
              <ac:spMk id="9" creationId="{EA5D4FE1-2E63-A94D-B6CD-8EEB19D9203C}"/>
            </ac:spMkLst>
          </pc:spChg>
          <pc:spChg chg="mod">
            <ac:chgData name="Antonio Scrocco" userId="9547d7eb38838055" providerId="LiveId" clId="{A9C59D5C-FEE5-4A4A-B701-8E33CF77CC56}" dt="2021-11-02T00:45:38.785" v="457"/>
            <ac:spMkLst>
              <pc:docMk/>
              <pc:sldMasterMk cId="2890515295" sldId="2147483648"/>
              <pc:sldLayoutMk cId="809850490" sldId="2147483652"/>
              <ac:spMk id="12" creationId="{97EE9C3A-0FF4-654F-808E-E3BEA0655472}"/>
            </ac:spMkLst>
          </pc:spChg>
          <pc:spChg chg="mod">
            <ac:chgData name="Antonio Scrocco" userId="9547d7eb38838055" providerId="LiveId" clId="{A9C59D5C-FEE5-4A4A-B701-8E33CF77CC56}" dt="2021-11-02T00:45:38.785" v="457"/>
            <ac:spMkLst>
              <pc:docMk/>
              <pc:sldMasterMk cId="2890515295" sldId="2147483648"/>
              <pc:sldLayoutMk cId="809850490" sldId="2147483652"/>
              <ac:spMk id="13" creationId="{E8775D36-0B22-AC48-8BB7-A743860C9B62}"/>
            </ac:spMkLst>
          </pc:spChg>
          <pc:grpChg chg="add mod">
            <ac:chgData name="Antonio Scrocco" userId="9547d7eb38838055" providerId="LiveId" clId="{A9C59D5C-FEE5-4A4A-B701-8E33CF77CC56}" dt="2021-11-02T00:45:38.785" v="457"/>
            <ac:grpSpMkLst>
              <pc:docMk/>
              <pc:sldMasterMk cId="2890515295" sldId="2147483648"/>
              <pc:sldLayoutMk cId="809850490" sldId="2147483652"/>
              <ac:grpSpMk id="11" creationId="{AF3B5F97-0C06-764E-9CEE-96C6D27B4AE7}"/>
            </ac:grpSpMkLst>
          </pc:grpChg>
          <pc:picChg chg="add mod">
            <ac:chgData name="Antonio Scrocco" userId="9547d7eb38838055" providerId="LiveId" clId="{A9C59D5C-FEE5-4A4A-B701-8E33CF77CC56}" dt="2021-11-02T00:45:38.785" v="457"/>
            <ac:picMkLst>
              <pc:docMk/>
              <pc:sldMasterMk cId="2890515295" sldId="2147483648"/>
              <pc:sldLayoutMk cId="809850490" sldId="2147483652"/>
              <ac:picMk id="10" creationId="{C9A66DE5-DD9F-DA45-B705-5C16A80B02A0}"/>
            </ac:picMkLst>
          </pc:picChg>
          <pc:cxnChg chg="add mod">
            <ac:chgData name="Antonio Scrocco" userId="9547d7eb38838055" providerId="LiveId" clId="{A9C59D5C-FEE5-4A4A-B701-8E33CF77CC56}" dt="2021-11-02T00:45:38.785" v="457"/>
            <ac:cxnSpMkLst>
              <pc:docMk/>
              <pc:sldMasterMk cId="2890515295" sldId="2147483648"/>
              <pc:sldLayoutMk cId="809850490" sldId="2147483652"/>
              <ac:cxnSpMk id="14" creationId="{D1C27438-D83B-284F-8213-E9649724D436}"/>
            </ac:cxnSpMkLst>
          </pc:cxnChg>
        </pc:sldLayoutChg>
        <pc:sldLayoutChg chg="addSp delSp modSp del mod">
          <pc:chgData name="Antonio Scrocco" userId="9547d7eb38838055" providerId="LiveId" clId="{A9C59D5C-FEE5-4A4A-B701-8E33CF77CC56}" dt="2021-11-02T00:46:31.444" v="528" actId="2696"/>
          <pc:sldLayoutMkLst>
            <pc:docMk/>
            <pc:sldMasterMk cId="2890515295" sldId="2147483648"/>
            <pc:sldLayoutMk cId="3786994851" sldId="2147483653"/>
          </pc:sldLayoutMkLst>
          <pc:spChg chg="mod">
            <ac:chgData name="Antonio Scrocco" userId="9547d7eb38838055" providerId="LiveId" clId="{A9C59D5C-FEE5-4A4A-B701-8E33CF77CC56}" dt="2021-11-02T00:46:23.253" v="526" actId="1035"/>
            <ac:spMkLst>
              <pc:docMk/>
              <pc:sldMasterMk cId="2890515295" sldId="2147483648"/>
              <pc:sldLayoutMk cId="3786994851" sldId="2147483653"/>
              <ac:spMk id="2" creationId="{38611CEA-CA05-D24C-BB90-BD9AF0365603}"/>
            </ac:spMkLst>
          </pc:spChg>
          <pc:spChg chg="mod">
            <ac:chgData name="Antonio Scrocco" userId="9547d7eb38838055" providerId="LiveId" clId="{A9C59D5C-FEE5-4A4A-B701-8E33CF77CC56}" dt="2021-11-02T00:46:23.253" v="526" actId="1035"/>
            <ac:spMkLst>
              <pc:docMk/>
              <pc:sldMasterMk cId="2890515295" sldId="2147483648"/>
              <pc:sldLayoutMk cId="3786994851" sldId="2147483653"/>
              <ac:spMk id="3" creationId="{6A5DB47D-4B4A-AF48-A7E5-74D361FC5556}"/>
            </ac:spMkLst>
          </pc:spChg>
          <pc:spChg chg="mod">
            <ac:chgData name="Antonio Scrocco" userId="9547d7eb38838055" providerId="LiveId" clId="{A9C59D5C-FEE5-4A4A-B701-8E33CF77CC56}" dt="2021-11-02T00:46:23.253" v="526" actId="1035"/>
            <ac:spMkLst>
              <pc:docMk/>
              <pc:sldMasterMk cId="2890515295" sldId="2147483648"/>
              <pc:sldLayoutMk cId="3786994851" sldId="2147483653"/>
              <ac:spMk id="4" creationId="{1EEB1BAC-E0BE-A942-8045-B3E6AE319212}"/>
            </ac:spMkLst>
          </pc:spChg>
          <pc:spChg chg="mod">
            <ac:chgData name="Antonio Scrocco" userId="9547d7eb38838055" providerId="LiveId" clId="{A9C59D5C-FEE5-4A4A-B701-8E33CF77CC56}" dt="2021-11-02T00:46:23.253" v="526" actId="1035"/>
            <ac:spMkLst>
              <pc:docMk/>
              <pc:sldMasterMk cId="2890515295" sldId="2147483648"/>
              <pc:sldLayoutMk cId="3786994851" sldId="2147483653"/>
              <ac:spMk id="5" creationId="{D86AA5CE-33E7-584F-BA1C-CF04511313CA}"/>
            </ac:spMkLst>
          </pc:spChg>
          <pc:spChg chg="mod">
            <ac:chgData name="Antonio Scrocco" userId="9547d7eb38838055" providerId="LiveId" clId="{A9C59D5C-FEE5-4A4A-B701-8E33CF77CC56}" dt="2021-11-02T00:46:23.253" v="526" actId="1035"/>
            <ac:spMkLst>
              <pc:docMk/>
              <pc:sldMasterMk cId="2890515295" sldId="2147483648"/>
              <pc:sldLayoutMk cId="3786994851" sldId="2147483653"/>
              <ac:spMk id="6" creationId="{D40860C8-2547-2A45-B96A-2EDAE518F61B}"/>
            </ac:spMkLst>
          </pc:spChg>
          <pc:spChg chg="del">
            <ac:chgData name="Antonio Scrocco" userId="9547d7eb38838055" providerId="LiveId" clId="{A9C59D5C-FEE5-4A4A-B701-8E33CF77CC56}" dt="2021-11-02T00:46:05.882" v="485" actId="478"/>
            <ac:spMkLst>
              <pc:docMk/>
              <pc:sldMasterMk cId="2890515295" sldId="2147483648"/>
              <pc:sldLayoutMk cId="3786994851" sldId="2147483653"/>
              <ac:spMk id="7" creationId="{2CE5730B-90A8-5144-ADC1-D57EE599F778}"/>
            </ac:spMkLst>
          </pc:spChg>
          <pc:spChg chg="del">
            <ac:chgData name="Antonio Scrocco" userId="9547d7eb38838055" providerId="LiveId" clId="{A9C59D5C-FEE5-4A4A-B701-8E33CF77CC56}" dt="2021-11-02T00:46:05.882" v="485" actId="478"/>
            <ac:spMkLst>
              <pc:docMk/>
              <pc:sldMasterMk cId="2890515295" sldId="2147483648"/>
              <pc:sldLayoutMk cId="3786994851" sldId="2147483653"/>
              <ac:spMk id="8" creationId="{553665EC-EF6B-5443-BB96-9C99CF906C91}"/>
            </ac:spMkLst>
          </pc:spChg>
          <pc:spChg chg="del">
            <ac:chgData name="Antonio Scrocco" userId="9547d7eb38838055" providerId="LiveId" clId="{A9C59D5C-FEE5-4A4A-B701-8E33CF77CC56}" dt="2021-11-02T00:46:05.882" v="485" actId="478"/>
            <ac:spMkLst>
              <pc:docMk/>
              <pc:sldMasterMk cId="2890515295" sldId="2147483648"/>
              <pc:sldLayoutMk cId="3786994851" sldId="2147483653"/>
              <ac:spMk id="9" creationId="{742EB742-EE9C-BF46-A70F-F540C1C0CA31}"/>
            </ac:spMkLst>
          </pc:spChg>
          <pc:spChg chg="add mod">
            <ac:chgData name="Antonio Scrocco" userId="9547d7eb38838055" providerId="LiveId" clId="{A9C59D5C-FEE5-4A4A-B701-8E33CF77CC56}" dt="2021-11-02T00:46:06.795" v="486"/>
            <ac:spMkLst>
              <pc:docMk/>
              <pc:sldMasterMk cId="2890515295" sldId="2147483648"/>
              <pc:sldLayoutMk cId="3786994851" sldId="2147483653"/>
              <ac:spMk id="10" creationId="{70821BE7-AA96-6145-8884-3B494C67E66B}"/>
            </ac:spMkLst>
          </pc:spChg>
          <pc:spChg chg="add mod">
            <ac:chgData name="Antonio Scrocco" userId="9547d7eb38838055" providerId="LiveId" clId="{A9C59D5C-FEE5-4A4A-B701-8E33CF77CC56}" dt="2021-11-02T00:46:06.795" v="486"/>
            <ac:spMkLst>
              <pc:docMk/>
              <pc:sldMasterMk cId="2890515295" sldId="2147483648"/>
              <pc:sldLayoutMk cId="3786994851" sldId="2147483653"/>
              <ac:spMk id="11" creationId="{A8751CCF-9945-CD41-9A8E-4589D43B2566}"/>
            </ac:spMkLst>
          </pc:spChg>
          <pc:spChg chg="mod">
            <ac:chgData name="Antonio Scrocco" userId="9547d7eb38838055" providerId="LiveId" clId="{A9C59D5C-FEE5-4A4A-B701-8E33CF77CC56}" dt="2021-11-02T00:46:06.795" v="486"/>
            <ac:spMkLst>
              <pc:docMk/>
              <pc:sldMasterMk cId="2890515295" sldId="2147483648"/>
              <pc:sldLayoutMk cId="3786994851" sldId="2147483653"/>
              <ac:spMk id="14" creationId="{825190BC-B5E6-9048-A222-D4441AA61462}"/>
            </ac:spMkLst>
          </pc:spChg>
          <pc:spChg chg="mod">
            <ac:chgData name="Antonio Scrocco" userId="9547d7eb38838055" providerId="LiveId" clId="{A9C59D5C-FEE5-4A4A-B701-8E33CF77CC56}" dt="2021-11-02T00:46:06.795" v="486"/>
            <ac:spMkLst>
              <pc:docMk/>
              <pc:sldMasterMk cId="2890515295" sldId="2147483648"/>
              <pc:sldLayoutMk cId="3786994851" sldId="2147483653"/>
              <ac:spMk id="15" creationId="{0D033BA7-4BD1-5C48-86FB-325AF1B358FD}"/>
            </ac:spMkLst>
          </pc:spChg>
          <pc:grpChg chg="add mod">
            <ac:chgData name="Antonio Scrocco" userId="9547d7eb38838055" providerId="LiveId" clId="{A9C59D5C-FEE5-4A4A-B701-8E33CF77CC56}" dt="2021-11-02T00:46:06.795" v="486"/>
            <ac:grpSpMkLst>
              <pc:docMk/>
              <pc:sldMasterMk cId="2890515295" sldId="2147483648"/>
              <pc:sldLayoutMk cId="3786994851" sldId="2147483653"/>
              <ac:grpSpMk id="13" creationId="{B9016B4E-A771-AD49-9C15-44C91E05C6E5}"/>
            </ac:grpSpMkLst>
          </pc:grpChg>
          <pc:picChg chg="add mod">
            <ac:chgData name="Antonio Scrocco" userId="9547d7eb38838055" providerId="LiveId" clId="{A9C59D5C-FEE5-4A4A-B701-8E33CF77CC56}" dt="2021-11-02T00:46:06.795" v="486"/>
            <ac:picMkLst>
              <pc:docMk/>
              <pc:sldMasterMk cId="2890515295" sldId="2147483648"/>
              <pc:sldLayoutMk cId="3786994851" sldId="2147483653"/>
              <ac:picMk id="12" creationId="{5951CBF7-E99E-ED40-9CD9-9004E16FEA72}"/>
            </ac:picMkLst>
          </pc:picChg>
          <pc:cxnChg chg="add mod">
            <ac:chgData name="Antonio Scrocco" userId="9547d7eb38838055" providerId="LiveId" clId="{A9C59D5C-FEE5-4A4A-B701-8E33CF77CC56}" dt="2021-11-02T00:46:06.795" v="486"/>
            <ac:cxnSpMkLst>
              <pc:docMk/>
              <pc:sldMasterMk cId="2890515295" sldId="2147483648"/>
              <pc:sldLayoutMk cId="3786994851" sldId="2147483653"/>
              <ac:cxnSpMk id="16" creationId="{C3F75CB8-E789-DB4D-8D30-1137A4D8F5B2}"/>
            </ac:cxnSpMkLst>
          </pc:cxnChg>
        </pc:sldLayoutChg>
        <pc:sldLayoutChg chg="addSp delSp modSp mod">
          <pc:chgData name="Antonio Scrocco" userId="9547d7eb38838055" providerId="LiveId" clId="{A9C59D5C-FEE5-4A4A-B701-8E33CF77CC56}" dt="2021-11-02T00:46:36.605" v="530"/>
          <pc:sldLayoutMkLst>
            <pc:docMk/>
            <pc:sldMasterMk cId="2890515295" sldId="2147483648"/>
            <pc:sldLayoutMk cId="1531207006" sldId="2147483654"/>
          </pc:sldLayoutMkLst>
          <pc:spChg chg="del">
            <ac:chgData name="Antonio Scrocco" userId="9547d7eb38838055" providerId="LiveId" clId="{A9C59D5C-FEE5-4A4A-B701-8E33CF77CC56}" dt="2021-11-02T00:46:35.618" v="529" actId="478"/>
            <ac:spMkLst>
              <pc:docMk/>
              <pc:sldMasterMk cId="2890515295" sldId="2147483648"/>
              <pc:sldLayoutMk cId="1531207006" sldId="2147483654"/>
              <ac:spMk id="3" creationId="{7B0FDF1F-C0F2-4F4B-A175-A8CCBDB2F0D3}"/>
            </ac:spMkLst>
          </pc:spChg>
          <pc:spChg chg="del">
            <ac:chgData name="Antonio Scrocco" userId="9547d7eb38838055" providerId="LiveId" clId="{A9C59D5C-FEE5-4A4A-B701-8E33CF77CC56}" dt="2021-11-02T00:46:35.618" v="529" actId="478"/>
            <ac:spMkLst>
              <pc:docMk/>
              <pc:sldMasterMk cId="2890515295" sldId="2147483648"/>
              <pc:sldLayoutMk cId="1531207006" sldId="2147483654"/>
              <ac:spMk id="4" creationId="{B7FF09E8-CA17-0349-BCB9-29C771DE682F}"/>
            </ac:spMkLst>
          </pc:spChg>
          <pc:spChg chg="del">
            <ac:chgData name="Antonio Scrocco" userId="9547d7eb38838055" providerId="LiveId" clId="{A9C59D5C-FEE5-4A4A-B701-8E33CF77CC56}" dt="2021-11-02T00:46:35.618" v="529" actId="478"/>
            <ac:spMkLst>
              <pc:docMk/>
              <pc:sldMasterMk cId="2890515295" sldId="2147483648"/>
              <pc:sldLayoutMk cId="1531207006" sldId="2147483654"/>
              <ac:spMk id="5" creationId="{4B24B661-0362-694B-A803-D48E1E3A2B4B}"/>
            </ac:spMkLst>
          </pc:spChg>
          <pc:spChg chg="add mod">
            <ac:chgData name="Antonio Scrocco" userId="9547d7eb38838055" providerId="LiveId" clId="{A9C59D5C-FEE5-4A4A-B701-8E33CF77CC56}" dt="2021-11-02T00:46:36.605" v="530"/>
            <ac:spMkLst>
              <pc:docMk/>
              <pc:sldMasterMk cId="2890515295" sldId="2147483648"/>
              <pc:sldLayoutMk cId="1531207006" sldId="2147483654"/>
              <ac:spMk id="6" creationId="{A8A0F4A7-523B-3D41-BC1A-B2464ACE9EAA}"/>
            </ac:spMkLst>
          </pc:spChg>
          <pc:spChg chg="add mod">
            <ac:chgData name="Antonio Scrocco" userId="9547d7eb38838055" providerId="LiveId" clId="{A9C59D5C-FEE5-4A4A-B701-8E33CF77CC56}" dt="2021-11-02T00:46:36.605" v="530"/>
            <ac:spMkLst>
              <pc:docMk/>
              <pc:sldMasterMk cId="2890515295" sldId="2147483648"/>
              <pc:sldLayoutMk cId="1531207006" sldId="2147483654"/>
              <ac:spMk id="7" creationId="{A02E687E-4D16-8F4D-9C18-DB1BE6374D96}"/>
            </ac:spMkLst>
          </pc:spChg>
          <pc:spChg chg="mod">
            <ac:chgData name="Antonio Scrocco" userId="9547d7eb38838055" providerId="LiveId" clId="{A9C59D5C-FEE5-4A4A-B701-8E33CF77CC56}" dt="2021-11-02T00:46:36.605" v="530"/>
            <ac:spMkLst>
              <pc:docMk/>
              <pc:sldMasterMk cId="2890515295" sldId="2147483648"/>
              <pc:sldLayoutMk cId="1531207006" sldId="2147483654"/>
              <ac:spMk id="10" creationId="{4D0C821A-B111-D140-AA73-9B0C61D266FB}"/>
            </ac:spMkLst>
          </pc:spChg>
          <pc:spChg chg="mod">
            <ac:chgData name="Antonio Scrocco" userId="9547d7eb38838055" providerId="LiveId" clId="{A9C59D5C-FEE5-4A4A-B701-8E33CF77CC56}" dt="2021-11-02T00:46:36.605" v="530"/>
            <ac:spMkLst>
              <pc:docMk/>
              <pc:sldMasterMk cId="2890515295" sldId="2147483648"/>
              <pc:sldLayoutMk cId="1531207006" sldId="2147483654"/>
              <ac:spMk id="11" creationId="{26D76ECC-0586-1B4A-8C64-AD252FC9AB5C}"/>
            </ac:spMkLst>
          </pc:spChg>
          <pc:grpChg chg="add mod">
            <ac:chgData name="Antonio Scrocco" userId="9547d7eb38838055" providerId="LiveId" clId="{A9C59D5C-FEE5-4A4A-B701-8E33CF77CC56}" dt="2021-11-02T00:46:36.605" v="530"/>
            <ac:grpSpMkLst>
              <pc:docMk/>
              <pc:sldMasterMk cId="2890515295" sldId="2147483648"/>
              <pc:sldLayoutMk cId="1531207006" sldId="2147483654"/>
              <ac:grpSpMk id="9" creationId="{98B2D49F-C759-1145-909D-C0674E93B3F5}"/>
            </ac:grpSpMkLst>
          </pc:grpChg>
          <pc:picChg chg="add mod">
            <ac:chgData name="Antonio Scrocco" userId="9547d7eb38838055" providerId="LiveId" clId="{A9C59D5C-FEE5-4A4A-B701-8E33CF77CC56}" dt="2021-11-02T00:46:36.605" v="530"/>
            <ac:picMkLst>
              <pc:docMk/>
              <pc:sldMasterMk cId="2890515295" sldId="2147483648"/>
              <pc:sldLayoutMk cId="1531207006" sldId="2147483654"/>
              <ac:picMk id="8" creationId="{4827FC54-C278-F046-90E2-B6B224D3625B}"/>
            </ac:picMkLst>
          </pc:picChg>
          <pc:cxnChg chg="add mod">
            <ac:chgData name="Antonio Scrocco" userId="9547d7eb38838055" providerId="LiveId" clId="{A9C59D5C-FEE5-4A4A-B701-8E33CF77CC56}" dt="2021-11-02T00:46:36.605" v="530"/>
            <ac:cxnSpMkLst>
              <pc:docMk/>
              <pc:sldMasterMk cId="2890515295" sldId="2147483648"/>
              <pc:sldLayoutMk cId="1531207006" sldId="2147483654"/>
              <ac:cxnSpMk id="12" creationId="{166489DA-EE2D-1448-82D2-BCD142CEB660}"/>
            </ac:cxnSpMkLst>
          </pc:cxnChg>
        </pc:sldLayoutChg>
        <pc:sldLayoutChg chg="addSp delSp modSp mod">
          <pc:chgData name="Antonio Scrocco" userId="9547d7eb38838055" providerId="LiveId" clId="{A9C59D5C-FEE5-4A4A-B701-8E33CF77CC56}" dt="2021-11-02T00:43:06.748" v="436"/>
          <pc:sldLayoutMkLst>
            <pc:docMk/>
            <pc:sldMasterMk cId="2890515295" sldId="2147483648"/>
            <pc:sldLayoutMk cId="3419686190" sldId="2147483655"/>
          </pc:sldLayoutMkLst>
          <pc:spChg chg="del">
            <ac:chgData name="Antonio Scrocco" userId="9547d7eb38838055" providerId="LiveId" clId="{A9C59D5C-FEE5-4A4A-B701-8E33CF77CC56}" dt="2021-11-02T00:43:04.616" v="435" actId="478"/>
            <ac:spMkLst>
              <pc:docMk/>
              <pc:sldMasterMk cId="2890515295" sldId="2147483648"/>
              <pc:sldLayoutMk cId="3419686190" sldId="2147483655"/>
              <ac:spMk id="2" creationId="{09E3F7D7-DF32-1048-A796-36EA35DE3B1A}"/>
            </ac:spMkLst>
          </pc:spChg>
          <pc:spChg chg="del">
            <ac:chgData name="Antonio Scrocco" userId="9547d7eb38838055" providerId="LiveId" clId="{A9C59D5C-FEE5-4A4A-B701-8E33CF77CC56}" dt="2021-11-02T00:43:04.616" v="435" actId="478"/>
            <ac:spMkLst>
              <pc:docMk/>
              <pc:sldMasterMk cId="2890515295" sldId="2147483648"/>
              <pc:sldLayoutMk cId="3419686190" sldId="2147483655"/>
              <ac:spMk id="3" creationId="{91D80ADA-A9CF-8B4B-B623-688974B4C0F8}"/>
            </ac:spMkLst>
          </pc:spChg>
          <pc:spChg chg="del">
            <ac:chgData name="Antonio Scrocco" userId="9547d7eb38838055" providerId="LiveId" clId="{A9C59D5C-FEE5-4A4A-B701-8E33CF77CC56}" dt="2021-11-02T00:43:04.616" v="435" actId="478"/>
            <ac:spMkLst>
              <pc:docMk/>
              <pc:sldMasterMk cId="2890515295" sldId="2147483648"/>
              <pc:sldLayoutMk cId="3419686190" sldId="2147483655"/>
              <ac:spMk id="4" creationId="{8EDF6552-346F-F54F-AD40-79740F5D1EB2}"/>
            </ac:spMkLst>
          </pc:spChg>
          <pc:spChg chg="add mod">
            <ac:chgData name="Antonio Scrocco" userId="9547d7eb38838055" providerId="LiveId" clId="{A9C59D5C-FEE5-4A4A-B701-8E33CF77CC56}" dt="2021-11-02T00:43:06.748" v="436"/>
            <ac:spMkLst>
              <pc:docMk/>
              <pc:sldMasterMk cId="2890515295" sldId="2147483648"/>
              <pc:sldLayoutMk cId="3419686190" sldId="2147483655"/>
              <ac:spMk id="5" creationId="{FA42C908-0411-254D-82EB-E4298BA62916}"/>
            </ac:spMkLst>
          </pc:spChg>
          <pc:spChg chg="add mod">
            <ac:chgData name="Antonio Scrocco" userId="9547d7eb38838055" providerId="LiveId" clId="{A9C59D5C-FEE5-4A4A-B701-8E33CF77CC56}" dt="2021-11-02T00:43:06.748" v="436"/>
            <ac:spMkLst>
              <pc:docMk/>
              <pc:sldMasterMk cId="2890515295" sldId="2147483648"/>
              <pc:sldLayoutMk cId="3419686190" sldId="2147483655"/>
              <ac:spMk id="6" creationId="{528D3B13-1785-4D4B-8052-E79800FA7FB9}"/>
            </ac:spMkLst>
          </pc:spChg>
          <pc:spChg chg="mod">
            <ac:chgData name="Antonio Scrocco" userId="9547d7eb38838055" providerId="LiveId" clId="{A9C59D5C-FEE5-4A4A-B701-8E33CF77CC56}" dt="2021-11-02T00:43:06.748" v="436"/>
            <ac:spMkLst>
              <pc:docMk/>
              <pc:sldMasterMk cId="2890515295" sldId="2147483648"/>
              <pc:sldLayoutMk cId="3419686190" sldId="2147483655"/>
              <ac:spMk id="9" creationId="{7DF2DD5F-8458-0346-B14D-3A0AC49B04FB}"/>
            </ac:spMkLst>
          </pc:spChg>
          <pc:spChg chg="mod">
            <ac:chgData name="Antonio Scrocco" userId="9547d7eb38838055" providerId="LiveId" clId="{A9C59D5C-FEE5-4A4A-B701-8E33CF77CC56}" dt="2021-11-02T00:43:06.748" v="436"/>
            <ac:spMkLst>
              <pc:docMk/>
              <pc:sldMasterMk cId="2890515295" sldId="2147483648"/>
              <pc:sldLayoutMk cId="3419686190" sldId="2147483655"/>
              <ac:spMk id="10" creationId="{D5F16A4F-16C2-0249-B415-D51CC036B3EE}"/>
            </ac:spMkLst>
          </pc:spChg>
          <pc:grpChg chg="add mod">
            <ac:chgData name="Antonio Scrocco" userId="9547d7eb38838055" providerId="LiveId" clId="{A9C59D5C-FEE5-4A4A-B701-8E33CF77CC56}" dt="2021-11-02T00:43:06.748" v="436"/>
            <ac:grpSpMkLst>
              <pc:docMk/>
              <pc:sldMasterMk cId="2890515295" sldId="2147483648"/>
              <pc:sldLayoutMk cId="3419686190" sldId="2147483655"/>
              <ac:grpSpMk id="8" creationId="{40705FF5-685F-614E-9E68-EE1839D59776}"/>
            </ac:grpSpMkLst>
          </pc:grpChg>
          <pc:picChg chg="add mod">
            <ac:chgData name="Antonio Scrocco" userId="9547d7eb38838055" providerId="LiveId" clId="{A9C59D5C-FEE5-4A4A-B701-8E33CF77CC56}" dt="2021-11-02T00:43:06.748" v="436"/>
            <ac:picMkLst>
              <pc:docMk/>
              <pc:sldMasterMk cId="2890515295" sldId="2147483648"/>
              <pc:sldLayoutMk cId="3419686190" sldId="2147483655"/>
              <ac:picMk id="7" creationId="{8415C416-EC42-B940-9768-D56FD35BCC0C}"/>
            </ac:picMkLst>
          </pc:picChg>
        </pc:sldLayoutChg>
        <pc:sldLayoutChg chg="del">
          <pc:chgData name="Antonio Scrocco" userId="9547d7eb38838055" providerId="LiveId" clId="{A9C59D5C-FEE5-4A4A-B701-8E33CF77CC56}" dt="2021-11-02T00:47:28.634" v="544" actId="2696"/>
          <pc:sldLayoutMkLst>
            <pc:docMk/>
            <pc:sldMasterMk cId="2890515295" sldId="2147483648"/>
            <pc:sldLayoutMk cId="2646852517" sldId="2147483656"/>
          </pc:sldLayoutMkLst>
        </pc:sldLayoutChg>
        <pc:sldLayoutChg chg="addSp delSp modSp mod">
          <pc:chgData name="Antonio Scrocco" userId="9547d7eb38838055" providerId="LiveId" clId="{A9C59D5C-FEE5-4A4A-B701-8E33CF77CC56}" dt="2021-11-02T00:47:10.241" v="543"/>
          <pc:sldLayoutMkLst>
            <pc:docMk/>
            <pc:sldMasterMk cId="2890515295" sldId="2147483648"/>
            <pc:sldLayoutMk cId="768106331" sldId="2147483657"/>
          </pc:sldLayoutMkLst>
          <pc:spChg chg="del">
            <ac:chgData name="Antonio Scrocco" userId="9547d7eb38838055" providerId="LiveId" clId="{A9C59D5C-FEE5-4A4A-B701-8E33CF77CC56}" dt="2021-11-02T00:47:09.281" v="542" actId="478"/>
            <ac:spMkLst>
              <pc:docMk/>
              <pc:sldMasterMk cId="2890515295" sldId="2147483648"/>
              <pc:sldLayoutMk cId="768106331" sldId="2147483657"/>
              <ac:spMk id="5" creationId="{F2DF9754-6579-BD41-B844-F73D13E9B0DE}"/>
            </ac:spMkLst>
          </pc:spChg>
          <pc:spChg chg="del">
            <ac:chgData name="Antonio Scrocco" userId="9547d7eb38838055" providerId="LiveId" clId="{A9C59D5C-FEE5-4A4A-B701-8E33CF77CC56}" dt="2021-11-02T00:47:09.281" v="542" actId="478"/>
            <ac:spMkLst>
              <pc:docMk/>
              <pc:sldMasterMk cId="2890515295" sldId="2147483648"/>
              <pc:sldLayoutMk cId="768106331" sldId="2147483657"/>
              <ac:spMk id="6" creationId="{2FC054C3-D02D-C341-A759-CC4CA71B0867}"/>
            </ac:spMkLst>
          </pc:spChg>
          <pc:spChg chg="del">
            <ac:chgData name="Antonio Scrocco" userId="9547d7eb38838055" providerId="LiveId" clId="{A9C59D5C-FEE5-4A4A-B701-8E33CF77CC56}" dt="2021-11-02T00:47:09.281" v="542" actId="478"/>
            <ac:spMkLst>
              <pc:docMk/>
              <pc:sldMasterMk cId="2890515295" sldId="2147483648"/>
              <pc:sldLayoutMk cId="768106331" sldId="2147483657"/>
              <ac:spMk id="7" creationId="{7C885060-E1D7-B348-8107-74A49FD795BB}"/>
            </ac:spMkLst>
          </pc:spChg>
          <pc:spChg chg="add mod">
            <ac:chgData name="Antonio Scrocco" userId="9547d7eb38838055" providerId="LiveId" clId="{A9C59D5C-FEE5-4A4A-B701-8E33CF77CC56}" dt="2021-11-02T00:47:10.241" v="543"/>
            <ac:spMkLst>
              <pc:docMk/>
              <pc:sldMasterMk cId="2890515295" sldId="2147483648"/>
              <pc:sldLayoutMk cId="768106331" sldId="2147483657"/>
              <ac:spMk id="8" creationId="{84D90AE7-08EC-D843-A83A-B10E4543C0E2}"/>
            </ac:spMkLst>
          </pc:spChg>
          <pc:spChg chg="add mod">
            <ac:chgData name="Antonio Scrocco" userId="9547d7eb38838055" providerId="LiveId" clId="{A9C59D5C-FEE5-4A4A-B701-8E33CF77CC56}" dt="2021-11-02T00:47:10.241" v="543"/>
            <ac:spMkLst>
              <pc:docMk/>
              <pc:sldMasterMk cId="2890515295" sldId="2147483648"/>
              <pc:sldLayoutMk cId="768106331" sldId="2147483657"/>
              <ac:spMk id="9" creationId="{04FC0EDF-0904-1B43-B492-5E6551D1AFF0}"/>
            </ac:spMkLst>
          </pc:spChg>
          <pc:spChg chg="mod">
            <ac:chgData name="Antonio Scrocco" userId="9547d7eb38838055" providerId="LiveId" clId="{A9C59D5C-FEE5-4A4A-B701-8E33CF77CC56}" dt="2021-11-02T00:47:10.241" v="543"/>
            <ac:spMkLst>
              <pc:docMk/>
              <pc:sldMasterMk cId="2890515295" sldId="2147483648"/>
              <pc:sldLayoutMk cId="768106331" sldId="2147483657"/>
              <ac:spMk id="12" creationId="{325F7DDB-9FDD-1045-9CD4-E2F3CD22A706}"/>
            </ac:spMkLst>
          </pc:spChg>
          <pc:spChg chg="mod">
            <ac:chgData name="Antonio Scrocco" userId="9547d7eb38838055" providerId="LiveId" clId="{A9C59D5C-FEE5-4A4A-B701-8E33CF77CC56}" dt="2021-11-02T00:47:10.241" v="543"/>
            <ac:spMkLst>
              <pc:docMk/>
              <pc:sldMasterMk cId="2890515295" sldId="2147483648"/>
              <pc:sldLayoutMk cId="768106331" sldId="2147483657"/>
              <ac:spMk id="13" creationId="{5970A305-C110-B545-B48E-8823675466A2}"/>
            </ac:spMkLst>
          </pc:spChg>
          <pc:grpChg chg="add mod">
            <ac:chgData name="Antonio Scrocco" userId="9547d7eb38838055" providerId="LiveId" clId="{A9C59D5C-FEE5-4A4A-B701-8E33CF77CC56}" dt="2021-11-02T00:47:10.241" v="543"/>
            <ac:grpSpMkLst>
              <pc:docMk/>
              <pc:sldMasterMk cId="2890515295" sldId="2147483648"/>
              <pc:sldLayoutMk cId="768106331" sldId="2147483657"/>
              <ac:grpSpMk id="11" creationId="{B791A4D5-9350-4443-9B29-5A5993F844A2}"/>
            </ac:grpSpMkLst>
          </pc:grpChg>
          <pc:picChg chg="add mod">
            <ac:chgData name="Antonio Scrocco" userId="9547d7eb38838055" providerId="LiveId" clId="{A9C59D5C-FEE5-4A4A-B701-8E33CF77CC56}" dt="2021-11-02T00:47:10.241" v="543"/>
            <ac:picMkLst>
              <pc:docMk/>
              <pc:sldMasterMk cId="2890515295" sldId="2147483648"/>
              <pc:sldLayoutMk cId="768106331" sldId="2147483657"/>
              <ac:picMk id="10" creationId="{2FE50E44-E571-244A-8C9B-6095E4E6D8E3}"/>
            </ac:picMkLst>
          </pc:picChg>
          <pc:cxnChg chg="add mod">
            <ac:chgData name="Antonio Scrocco" userId="9547d7eb38838055" providerId="LiveId" clId="{A9C59D5C-FEE5-4A4A-B701-8E33CF77CC56}" dt="2021-11-02T00:47:10.241" v="543"/>
            <ac:cxnSpMkLst>
              <pc:docMk/>
              <pc:sldMasterMk cId="2890515295" sldId="2147483648"/>
              <pc:sldLayoutMk cId="768106331" sldId="2147483657"/>
              <ac:cxnSpMk id="14" creationId="{E091B459-0AF2-644F-AEC6-66950E7697B3}"/>
            </ac:cxnSpMkLst>
          </pc:cxnChg>
        </pc:sldLayoutChg>
        <pc:sldLayoutChg chg="del">
          <pc:chgData name="Antonio Scrocco" userId="9547d7eb38838055" providerId="LiveId" clId="{A9C59D5C-FEE5-4A4A-B701-8E33CF77CC56}" dt="2021-11-02T00:47:03.248" v="540" actId="2696"/>
          <pc:sldLayoutMkLst>
            <pc:docMk/>
            <pc:sldMasterMk cId="2890515295" sldId="2147483648"/>
            <pc:sldLayoutMk cId="2632265633" sldId="2147483658"/>
          </pc:sldLayoutMkLst>
        </pc:sldLayoutChg>
        <pc:sldLayoutChg chg="del">
          <pc:chgData name="Antonio Scrocco" userId="9547d7eb38838055" providerId="LiveId" clId="{A9C59D5C-FEE5-4A4A-B701-8E33CF77CC56}" dt="2021-11-02T00:47:03.258" v="541" actId="2696"/>
          <pc:sldLayoutMkLst>
            <pc:docMk/>
            <pc:sldMasterMk cId="2890515295" sldId="2147483648"/>
            <pc:sldLayoutMk cId="1019769627" sldId="2147483659"/>
          </pc:sldLayoutMkLst>
        </pc:sldLayoutChg>
      </pc:sldMasterChg>
    </pc:docChg>
  </pc:docChgLst>
  <pc:docChgLst>
    <pc:chgData name="Antonio Scrocco" userId="9547d7eb38838055" providerId="LiveId" clId="{95F8D12B-1995-4453-8363-9536C2BDB3D2}"/>
    <pc:docChg chg="modSld">
      <pc:chgData name="Antonio Scrocco" userId="9547d7eb38838055" providerId="LiveId" clId="{95F8D12B-1995-4453-8363-9536C2BDB3D2}" dt="2021-11-07T17:16:54.815" v="0" actId="14826"/>
      <pc:docMkLst>
        <pc:docMk/>
      </pc:docMkLst>
      <pc:sldChg chg="modSp">
        <pc:chgData name="Antonio Scrocco" userId="9547d7eb38838055" providerId="LiveId" clId="{95F8D12B-1995-4453-8363-9536C2BDB3D2}" dt="2021-11-07T17:16:54.815" v="0" actId="14826"/>
        <pc:sldMkLst>
          <pc:docMk/>
          <pc:sldMk cId="1491733506" sldId="256"/>
        </pc:sldMkLst>
        <pc:picChg chg="mod">
          <ac:chgData name="Antonio Scrocco" userId="9547d7eb38838055" providerId="LiveId" clId="{95F8D12B-1995-4453-8363-9536C2BDB3D2}" dt="2021-11-07T17:16:54.815" v="0" actId="14826"/>
          <ac:picMkLst>
            <pc:docMk/>
            <pc:sldMk cId="1491733506" sldId="256"/>
            <ac:picMk id="4" creationId="{59839C64-0C66-694B-91BF-13E8F7F16542}"/>
          </ac:picMkLst>
        </pc:picChg>
      </pc:sldChg>
    </pc:docChg>
  </pc:docChgLst>
  <pc:docChgLst>
    <pc:chgData name="Antonio Scrocco" userId="9547d7eb38838055" providerId="LiveId" clId="{DFDAA78A-3D00-4FEE-8A05-506DEE884236}"/>
    <pc:docChg chg="undo custSel modSld">
      <pc:chgData name="Antonio Scrocco" userId="9547d7eb38838055" providerId="LiveId" clId="{DFDAA78A-3D00-4FEE-8A05-506DEE884236}" dt="2021-11-02T22:11:34.120" v="73" actId="1076"/>
      <pc:docMkLst>
        <pc:docMk/>
      </pc:docMkLst>
      <pc:sldChg chg="addSp delSp modSp mod">
        <pc:chgData name="Antonio Scrocco" userId="9547d7eb38838055" providerId="LiveId" clId="{DFDAA78A-3D00-4FEE-8A05-506DEE884236}" dt="2021-11-02T22:11:34.120" v="73" actId="1076"/>
        <pc:sldMkLst>
          <pc:docMk/>
          <pc:sldMk cId="1491733506" sldId="256"/>
        </pc:sldMkLst>
        <pc:picChg chg="add del mod">
          <ac:chgData name="Antonio Scrocco" userId="9547d7eb38838055" providerId="LiveId" clId="{DFDAA78A-3D00-4FEE-8A05-506DEE884236}" dt="2021-11-02T22:02:38.804" v="62" actId="931"/>
          <ac:picMkLst>
            <pc:docMk/>
            <pc:sldMk cId="1491733506" sldId="256"/>
            <ac:picMk id="3" creationId="{05FFFF48-3AD0-46BC-BF9C-4FA15EB5B8EC}"/>
          </ac:picMkLst>
        </pc:picChg>
        <pc:picChg chg="add del mod">
          <ac:chgData name="Antonio Scrocco" userId="9547d7eb38838055" providerId="LiveId" clId="{DFDAA78A-3D00-4FEE-8A05-506DEE884236}" dt="2021-11-02T22:11:34.120" v="73" actId="1076"/>
          <ac:picMkLst>
            <pc:docMk/>
            <pc:sldMk cId="1491733506" sldId="256"/>
            <ac:picMk id="4" creationId="{59839C64-0C66-694B-91BF-13E8F7F16542}"/>
          </ac:picMkLst>
        </pc:picChg>
        <pc:picChg chg="add del">
          <ac:chgData name="Antonio Scrocco" userId="9547d7eb38838055" providerId="LiveId" clId="{DFDAA78A-3D00-4FEE-8A05-506DEE884236}" dt="2021-11-02T22:11:24.844" v="70" actId="478"/>
          <ac:picMkLst>
            <pc:docMk/>
            <pc:sldMk cId="1491733506" sldId="256"/>
            <ac:picMk id="6" creationId="{E3DB1FF1-AC1F-E54D-BCE9-EAF46DF2F98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2C359C-C452-7249-9D8F-298B50ACE905}" type="datetimeFigureOut">
              <a:rPr lang="it-IT" smtClean="0"/>
              <a:t>07/11/2021</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077CBF-922D-9A40-A155-5C6E4B2548C9}" type="slidenum">
              <a:rPr lang="it-IT" smtClean="0"/>
              <a:t>‹N›</a:t>
            </a:fld>
            <a:endParaRPr lang="it-IT"/>
          </a:p>
        </p:txBody>
      </p:sp>
    </p:spTree>
    <p:extLst>
      <p:ext uri="{BB962C8B-B14F-4D97-AF65-F5344CB8AC3E}">
        <p14:creationId xmlns:p14="http://schemas.microsoft.com/office/powerpoint/2010/main" val="2993881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8077CBF-922D-9A40-A155-5C6E4B2548C9}" type="slidenum">
              <a:rPr lang="it-IT" smtClean="0"/>
              <a:t>1</a:t>
            </a:fld>
            <a:endParaRPr lang="it-IT"/>
          </a:p>
        </p:txBody>
      </p:sp>
    </p:spTree>
    <p:extLst>
      <p:ext uri="{BB962C8B-B14F-4D97-AF65-F5344CB8AC3E}">
        <p14:creationId xmlns:p14="http://schemas.microsoft.com/office/powerpoint/2010/main" val="3927044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8077CBF-922D-9A40-A155-5C6E4B2548C9}" type="slidenum">
              <a:rPr lang="it-IT" smtClean="0"/>
              <a:t>2</a:t>
            </a:fld>
            <a:endParaRPr lang="it-IT"/>
          </a:p>
        </p:txBody>
      </p:sp>
    </p:spTree>
    <p:extLst>
      <p:ext uri="{BB962C8B-B14F-4D97-AF65-F5344CB8AC3E}">
        <p14:creationId xmlns:p14="http://schemas.microsoft.com/office/powerpoint/2010/main" val="1681248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8077CBF-922D-9A40-A155-5C6E4B2548C9}" type="slidenum">
              <a:rPr lang="it-IT" smtClean="0"/>
              <a:t>3</a:t>
            </a:fld>
            <a:endParaRPr lang="it-IT"/>
          </a:p>
        </p:txBody>
      </p:sp>
    </p:spTree>
    <p:extLst>
      <p:ext uri="{BB962C8B-B14F-4D97-AF65-F5344CB8AC3E}">
        <p14:creationId xmlns:p14="http://schemas.microsoft.com/office/powerpoint/2010/main" val="161196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8077CBF-922D-9A40-A155-5C6E4B2548C9}" type="slidenum">
              <a:rPr lang="it-IT" smtClean="0"/>
              <a:t>4</a:t>
            </a:fld>
            <a:endParaRPr lang="it-IT"/>
          </a:p>
        </p:txBody>
      </p:sp>
    </p:spTree>
    <p:extLst>
      <p:ext uri="{BB962C8B-B14F-4D97-AF65-F5344CB8AC3E}">
        <p14:creationId xmlns:p14="http://schemas.microsoft.com/office/powerpoint/2010/main" val="38845588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45CA99B-08C5-B448-B469-C2E75DB81C9B}"/>
              </a:ext>
            </a:extLst>
          </p:cNvPr>
          <p:cNvSpPr>
            <a:spLocks noGrp="1"/>
          </p:cNvSpPr>
          <p:nvPr>
            <p:ph type="sldNum" sz="quarter" idx="12"/>
          </p:nvPr>
        </p:nvSpPr>
        <p:spPr/>
        <p:txBody>
          <a:bodyPr/>
          <a:lstStyle/>
          <a:p>
            <a:fld id="{531EE71A-0627-284C-8444-DB3FFF255542}" type="slidenum">
              <a:rPr lang="it-IT" smtClean="0"/>
              <a:t>‹N›</a:t>
            </a:fld>
            <a:endParaRPr lang="it-IT"/>
          </a:p>
        </p:txBody>
      </p:sp>
      <p:grpSp>
        <p:nvGrpSpPr>
          <p:cNvPr id="7" name="Gruppo 6">
            <a:extLst>
              <a:ext uri="{FF2B5EF4-FFF2-40B4-BE49-F238E27FC236}">
                <a16:creationId xmlns:a16="http://schemas.microsoft.com/office/drawing/2014/main" id="{0448C2BF-6B86-C045-AB42-4FC2A99721C6}"/>
              </a:ext>
            </a:extLst>
          </p:cNvPr>
          <p:cNvGrpSpPr/>
          <p:nvPr userDrawn="1"/>
        </p:nvGrpSpPr>
        <p:grpSpPr>
          <a:xfrm>
            <a:off x="3683139" y="5955543"/>
            <a:ext cx="835598" cy="607177"/>
            <a:chOff x="4245096" y="5141095"/>
            <a:chExt cx="1576450" cy="1169264"/>
          </a:xfrm>
        </p:grpSpPr>
        <p:sp>
          <p:nvSpPr>
            <p:cNvPr id="8" name="Rettangolo 7">
              <a:extLst>
                <a:ext uri="{FF2B5EF4-FFF2-40B4-BE49-F238E27FC236}">
                  <a16:creationId xmlns:a16="http://schemas.microsoft.com/office/drawing/2014/main" id="{22BDBF4D-9D67-F949-B4E2-89D8066DED0C}"/>
                </a:ext>
              </a:extLst>
            </p:cNvPr>
            <p:cNvSpPr/>
            <p:nvPr/>
          </p:nvSpPr>
          <p:spPr>
            <a:xfrm>
              <a:off x="4245096" y="5962822"/>
              <a:ext cx="1576450" cy="347537"/>
            </a:xfrm>
            <a:prstGeom prst="rect">
              <a:avLst/>
            </a:prstGeom>
          </p:spPr>
          <p:txBody>
            <a:bodyPr wrap="none">
              <a:spAutoFit/>
            </a:bodyPr>
            <a:lstStyle/>
            <a:p>
              <a:pPr lvl="0" algn="ctr" defTabSz="457200">
                <a:spcBef>
                  <a:spcPts val="1000"/>
                </a:spcBef>
                <a:buClr>
                  <a:schemeClr val="accent1"/>
                </a:buClr>
                <a:buSzPct val="80000"/>
                <a:defRPr/>
              </a:pPr>
              <a:r>
                <a:rPr lang="it-IT" sz="900" dirty="0" err="1">
                  <a:solidFill>
                    <a:srgbClr val="4B4846"/>
                  </a:solidFill>
                  <a:latin typeface="Avenir Book" panose="02000503020000020003" pitchFamily="2" charset="0"/>
                </a:rPr>
                <a:t>Insert</a:t>
              </a:r>
              <a:r>
                <a:rPr lang="it-IT" sz="900" dirty="0">
                  <a:solidFill>
                    <a:srgbClr val="4B4846"/>
                  </a:solidFill>
                  <a:latin typeface="Avenir Book" panose="02000503020000020003" pitchFamily="2" charset="0"/>
                </a:rPr>
                <a:t> </a:t>
              </a:r>
              <a:r>
                <a:rPr lang="it-IT" sz="900" dirty="0" err="1">
                  <a:solidFill>
                    <a:srgbClr val="4B4846"/>
                  </a:solidFill>
                  <a:latin typeface="Avenir Book" panose="02000503020000020003" pitchFamily="2" charset="0"/>
                </a:rPr>
                <a:t>your</a:t>
              </a:r>
              <a:r>
                <a:rPr lang="it-IT" sz="900" dirty="0">
                  <a:solidFill>
                    <a:srgbClr val="4B4846"/>
                  </a:solidFill>
                  <a:latin typeface="Avenir Book" panose="02000503020000020003" pitchFamily="2" charset="0"/>
                </a:rPr>
                <a:t> logo</a:t>
              </a:r>
            </a:p>
          </p:txBody>
        </p:sp>
        <p:sp>
          <p:nvSpPr>
            <p:cNvPr id="9" name="Ovale 8">
              <a:extLst>
                <a:ext uri="{FF2B5EF4-FFF2-40B4-BE49-F238E27FC236}">
                  <a16:creationId xmlns:a16="http://schemas.microsoft.com/office/drawing/2014/main" id="{9D4A4903-8005-254E-9481-C954748448B8}"/>
                </a:ext>
              </a:extLst>
            </p:cNvPr>
            <p:cNvSpPr/>
            <p:nvPr/>
          </p:nvSpPr>
          <p:spPr>
            <a:xfrm>
              <a:off x="4579864" y="5141095"/>
              <a:ext cx="821727" cy="821727"/>
            </a:xfrm>
            <a:prstGeom prst="ellipse">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
        <p:nvSpPr>
          <p:cNvPr id="10" name="Google Shape;92;p1">
            <a:extLst>
              <a:ext uri="{FF2B5EF4-FFF2-40B4-BE49-F238E27FC236}">
                <a16:creationId xmlns:a16="http://schemas.microsoft.com/office/drawing/2014/main" id="{59F82651-DA7B-334A-AF1E-DB252203402C}"/>
              </a:ext>
            </a:extLst>
          </p:cNvPr>
          <p:cNvSpPr/>
          <p:nvPr userDrawn="1"/>
        </p:nvSpPr>
        <p:spPr>
          <a:xfrm>
            <a:off x="1155555" y="5893945"/>
            <a:ext cx="2230196" cy="738623"/>
          </a:xfrm>
          <a:prstGeom prst="rect">
            <a:avLst/>
          </a:prstGeom>
          <a:noFill/>
          <a:ln>
            <a:noFill/>
          </a:ln>
        </p:spPr>
        <p:txBody>
          <a:bodyPr spcFirstLastPara="1" wrap="square" lIns="91425" tIns="45700" rIns="91425" bIns="45700" anchor="t" anchorCtr="0">
            <a:spAutoFit/>
          </a:bodyPr>
          <a:lstStyle/>
          <a:p>
            <a:pPr lvl="0" algn="just"/>
            <a:r>
              <a:rPr lang="en-US" sz="700" dirty="0">
                <a:solidFill>
                  <a:schemeClr val="dk1"/>
                </a:solidFill>
                <a:ea typeface="Calibri"/>
                <a:cs typeface="Calibri"/>
                <a:sym typeface="Calibri"/>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n-US" sz="700" b="0" i="0" u="none" strike="noStrike" cap="none" dirty="0">
              <a:solidFill>
                <a:schemeClr val="dk1"/>
              </a:solidFill>
              <a:latin typeface="Calibri"/>
              <a:ea typeface="Calibri"/>
              <a:cs typeface="Calibri"/>
              <a:sym typeface="Calibri"/>
            </a:endParaRPr>
          </a:p>
        </p:txBody>
      </p:sp>
      <p:pic>
        <p:nvPicPr>
          <p:cNvPr id="11" name="Immagine 10">
            <a:extLst>
              <a:ext uri="{FF2B5EF4-FFF2-40B4-BE49-F238E27FC236}">
                <a16:creationId xmlns:a16="http://schemas.microsoft.com/office/drawing/2014/main" id="{4F266BCA-FB5A-9F48-BC8B-AD451069342C}"/>
              </a:ext>
            </a:extLst>
          </p:cNvPr>
          <p:cNvPicPr>
            <a:picLocks noChangeAspect="1"/>
          </p:cNvPicPr>
          <p:nvPr userDrawn="1"/>
        </p:nvPicPr>
        <p:blipFill>
          <a:blip r:embed="rId2"/>
          <a:stretch>
            <a:fillRect/>
          </a:stretch>
        </p:blipFill>
        <p:spPr>
          <a:xfrm>
            <a:off x="245784" y="5990363"/>
            <a:ext cx="820374" cy="545786"/>
          </a:xfrm>
          <a:prstGeom prst="rect">
            <a:avLst/>
          </a:prstGeom>
        </p:spPr>
      </p:pic>
      <p:pic>
        <p:nvPicPr>
          <p:cNvPr id="12" name="Picture 4" descr="C:\Users\Fedele Colantuono\Downloads\safety-logo01(1).png">
            <a:extLst>
              <a:ext uri="{FF2B5EF4-FFF2-40B4-BE49-F238E27FC236}">
                <a16:creationId xmlns:a16="http://schemas.microsoft.com/office/drawing/2014/main" id="{E99BA021-7366-6141-91A4-8688CF57F7A1}"/>
              </a:ext>
            </a:extLst>
          </p:cNvPr>
          <p:cNvPicPr>
            <a:picLocks noChangeAspect="1" noChangeArrowheads="1"/>
          </p:cNvPicPr>
          <p:nvPr userDrawn="1"/>
        </p:nvPicPr>
        <p:blipFill>
          <a:blip r:embed="rId3"/>
          <a:srcRect/>
          <a:stretch>
            <a:fillRect/>
          </a:stretch>
        </p:blipFill>
        <p:spPr bwMode="auto">
          <a:xfrm>
            <a:off x="429150" y="0"/>
            <a:ext cx="6070759" cy="1513895"/>
          </a:xfrm>
          <a:prstGeom prst="rect">
            <a:avLst/>
          </a:prstGeom>
          <a:noFill/>
        </p:spPr>
      </p:pic>
      <p:sp>
        <p:nvSpPr>
          <p:cNvPr id="13" name="Rettangolo 12">
            <a:extLst>
              <a:ext uri="{FF2B5EF4-FFF2-40B4-BE49-F238E27FC236}">
                <a16:creationId xmlns:a16="http://schemas.microsoft.com/office/drawing/2014/main" id="{C68B446C-0714-1942-9EA9-DF04E1FB7AFC}"/>
              </a:ext>
            </a:extLst>
          </p:cNvPr>
          <p:cNvSpPr/>
          <p:nvPr userDrawn="1"/>
        </p:nvSpPr>
        <p:spPr>
          <a:xfrm>
            <a:off x="0" y="1422971"/>
            <a:ext cx="12192000" cy="4012058"/>
          </a:xfrm>
          <a:prstGeom prst="rect">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14" name="Immagine 13">
            <a:extLst>
              <a:ext uri="{FF2B5EF4-FFF2-40B4-BE49-F238E27FC236}">
                <a16:creationId xmlns:a16="http://schemas.microsoft.com/office/drawing/2014/main" id="{DD231A7F-4E32-D648-87BB-27CD6D405BC5}"/>
              </a:ext>
            </a:extLst>
          </p:cNvPr>
          <p:cNvPicPr>
            <a:picLocks noChangeAspect="1"/>
          </p:cNvPicPr>
          <p:nvPr userDrawn="1"/>
        </p:nvPicPr>
        <p:blipFill>
          <a:blip r:embed="rId4"/>
          <a:stretch>
            <a:fillRect/>
          </a:stretch>
        </p:blipFill>
        <p:spPr>
          <a:xfrm>
            <a:off x="4582756" y="1509578"/>
            <a:ext cx="6842873" cy="3882014"/>
          </a:xfrm>
          <a:prstGeom prst="rect">
            <a:avLst/>
          </a:prstGeom>
        </p:spPr>
      </p:pic>
      <p:pic>
        <p:nvPicPr>
          <p:cNvPr id="16" name="Elemento grafico 15">
            <a:extLst>
              <a:ext uri="{FF2B5EF4-FFF2-40B4-BE49-F238E27FC236}">
                <a16:creationId xmlns:a16="http://schemas.microsoft.com/office/drawing/2014/main" id="{38560766-924A-DC42-AA79-078EB37F93F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21550" y="4080390"/>
            <a:ext cx="304079" cy="1376358"/>
          </a:xfrm>
          <a:prstGeom prst="rect">
            <a:avLst/>
          </a:prstGeom>
        </p:spPr>
      </p:pic>
    </p:spTree>
    <p:extLst>
      <p:ext uri="{BB962C8B-B14F-4D97-AF65-F5344CB8AC3E}">
        <p14:creationId xmlns:p14="http://schemas.microsoft.com/office/powerpoint/2010/main" val="3547652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F69503-E4D6-AB47-82D2-4C8D15DBAE4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D3FB90E-0F22-D840-A36D-1B1A61076A22}"/>
              </a:ext>
            </a:extLst>
          </p:cNvPr>
          <p:cNvSpPr>
            <a:spLocks noGrp="1"/>
          </p:cNvSpPr>
          <p:nvPr>
            <p:ph idx="1"/>
          </p:nvPr>
        </p:nvSpPr>
        <p:spPr>
          <a:xfrm>
            <a:off x="838200" y="1825625"/>
            <a:ext cx="10515600" cy="404261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a:extLst>
              <a:ext uri="{FF2B5EF4-FFF2-40B4-BE49-F238E27FC236}">
                <a16:creationId xmlns:a16="http://schemas.microsoft.com/office/drawing/2014/main" id="{29F6FC05-E69C-2340-B863-2F87D876B685}"/>
              </a:ext>
            </a:extLst>
          </p:cNvPr>
          <p:cNvSpPr>
            <a:spLocks noGrp="1"/>
          </p:cNvSpPr>
          <p:nvPr>
            <p:ph type="ftr" sz="quarter" idx="11"/>
          </p:nvPr>
        </p:nvSpPr>
        <p:spPr>
          <a:xfrm>
            <a:off x="3745807" y="6356350"/>
            <a:ext cx="4700386" cy="365125"/>
          </a:xfrm>
          <a:prstGeom prst="rect">
            <a:avLst/>
          </a:prstGeom>
        </p:spPr>
        <p:txBody>
          <a:bodyPr/>
          <a:lstStyle>
            <a:lvl1pPr algn="ctr">
              <a:defRPr/>
            </a:lvl1pPr>
          </a:lstStyle>
          <a:p>
            <a:r>
              <a:rPr lang="en-US" i="1" dirty="0">
                <a:solidFill>
                  <a:srgbClr val="4B4846"/>
                </a:solidFill>
                <a:latin typeface="Avenir Book Oblique" panose="02000503020000020003" pitchFamily="2" charset="0"/>
              </a:rPr>
              <a:t>Speaker name, </a:t>
            </a:r>
            <a:fld id="{73D77061-86BA-8D4A-8EE2-35FA001A315C}" type="datetimeFigureOut">
              <a:rPr lang="it-IT" i="1" smtClean="0">
                <a:solidFill>
                  <a:srgbClr val="4B4846"/>
                </a:solidFill>
                <a:latin typeface="Avenir Book Oblique" panose="02000503020000020003" pitchFamily="2" charset="0"/>
              </a:rPr>
              <a:pPr/>
              <a:t>07/11/2021</a:t>
            </a:fld>
            <a:r>
              <a:rPr lang="en-US" i="1" dirty="0">
                <a:solidFill>
                  <a:srgbClr val="4B4846"/>
                </a:solidFill>
                <a:latin typeface="Avenir Book Oblique" panose="02000503020000020003" pitchFamily="2" charset="0"/>
              </a:rPr>
              <a:t>, Place</a:t>
            </a:r>
            <a:endParaRPr lang="it-IT" dirty="0"/>
          </a:p>
        </p:txBody>
      </p:sp>
      <p:sp>
        <p:nvSpPr>
          <p:cNvPr id="6" name="Segnaposto numero diapositiva 5">
            <a:extLst>
              <a:ext uri="{FF2B5EF4-FFF2-40B4-BE49-F238E27FC236}">
                <a16:creationId xmlns:a16="http://schemas.microsoft.com/office/drawing/2014/main" id="{58C7F8AD-2E5E-594F-BAA6-32127A8A16A6}"/>
              </a:ext>
            </a:extLst>
          </p:cNvPr>
          <p:cNvSpPr>
            <a:spLocks noGrp="1"/>
          </p:cNvSpPr>
          <p:nvPr>
            <p:ph type="sldNum" sz="quarter" idx="12"/>
          </p:nvPr>
        </p:nvSpPr>
        <p:spPr/>
        <p:txBody>
          <a:bodyPr/>
          <a:lstStyle>
            <a:lvl1pPr>
              <a:defRPr lang="en-US" sz="1600" b="1" kern="1200" dirty="0" smtClean="0">
                <a:solidFill>
                  <a:srgbClr val="775CA4"/>
                </a:solidFill>
                <a:latin typeface="Avenir Book" panose="02000503020000020003" pitchFamily="2" charset="0"/>
                <a:ea typeface="+mn-ea"/>
                <a:cs typeface="+mn-cs"/>
              </a:defRPr>
            </a:lvl1pPr>
          </a:lstStyle>
          <a:p>
            <a:r>
              <a:rPr lang="it-IT" dirty="0"/>
              <a:t>Page </a:t>
            </a:r>
            <a:fld id="{531EE71A-0627-284C-8444-DB3FFF255542}" type="slidenum">
              <a:rPr lang="it-IT" smtClean="0"/>
              <a:pPr/>
              <a:t>‹N›</a:t>
            </a:fld>
            <a:endParaRPr lang="it-IT" dirty="0"/>
          </a:p>
        </p:txBody>
      </p:sp>
      <p:pic>
        <p:nvPicPr>
          <p:cNvPr id="7" name="Immagine 6">
            <a:extLst>
              <a:ext uri="{FF2B5EF4-FFF2-40B4-BE49-F238E27FC236}">
                <a16:creationId xmlns:a16="http://schemas.microsoft.com/office/drawing/2014/main" id="{3CF1C97C-F355-6A4B-8A85-B256556D12B1}"/>
              </a:ext>
            </a:extLst>
          </p:cNvPr>
          <p:cNvPicPr>
            <a:picLocks noChangeAspect="1"/>
          </p:cNvPicPr>
          <p:nvPr userDrawn="1"/>
        </p:nvPicPr>
        <p:blipFill>
          <a:blip r:embed="rId2"/>
          <a:stretch>
            <a:fillRect/>
          </a:stretch>
        </p:blipFill>
        <p:spPr>
          <a:xfrm>
            <a:off x="473783" y="6105939"/>
            <a:ext cx="1980163" cy="607177"/>
          </a:xfrm>
          <a:prstGeom prst="rect">
            <a:avLst/>
          </a:prstGeom>
        </p:spPr>
      </p:pic>
      <p:grpSp>
        <p:nvGrpSpPr>
          <p:cNvPr id="8" name="Gruppo 7">
            <a:extLst>
              <a:ext uri="{FF2B5EF4-FFF2-40B4-BE49-F238E27FC236}">
                <a16:creationId xmlns:a16="http://schemas.microsoft.com/office/drawing/2014/main" id="{5824190C-24C8-184F-83F5-57C2CA1CFAD5}"/>
              </a:ext>
            </a:extLst>
          </p:cNvPr>
          <p:cNvGrpSpPr/>
          <p:nvPr userDrawn="1"/>
        </p:nvGrpSpPr>
        <p:grpSpPr>
          <a:xfrm>
            <a:off x="2679962" y="6099836"/>
            <a:ext cx="835598" cy="607177"/>
            <a:chOff x="4245096" y="5141095"/>
            <a:chExt cx="1576450" cy="1169264"/>
          </a:xfrm>
        </p:grpSpPr>
        <p:sp>
          <p:nvSpPr>
            <p:cNvPr id="9" name="Rettangolo 8">
              <a:extLst>
                <a:ext uri="{FF2B5EF4-FFF2-40B4-BE49-F238E27FC236}">
                  <a16:creationId xmlns:a16="http://schemas.microsoft.com/office/drawing/2014/main" id="{BB930FEE-F451-EA4C-876E-1FD1369CFDBA}"/>
                </a:ext>
              </a:extLst>
            </p:cNvPr>
            <p:cNvSpPr/>
            <p:nvPr/>
          </p:nvSpPr>
          <p:spPr>
            <a:xfrm>
              <a:off x="4245096" y="5962822"/>
              <a:ext cx="1576450" cy="347537"/>
            </a:xfrm>
            <a:prstGeom prst="rect">
              <a:avLst/>
            </a:prstGeom>
          </p:spPr>
          <p:txBody>
            <a:bodyPr wrap="none">
              <a:spAutoFit/>
            </a:bodyPr>
            <a:lstStyle/>
            <a:p>
              <a:pPr lvl="0" algn="ctr" defTabSz="457200">
                <a:spcBef>
                  <a:spcPts val="1000"/>
                </a:spcBef>
                <a:buClr>
                  <a:schemeClr val="accent1"/>
                </a:buClr>
                <a:buSzPct val="80000"/>
                <a:defRPr/>
              </a:pPr>
              <a:r>
                <a:rPr lang="it-IT" sz="900" dirty="0" err="1">
                  <a:solidFill>
                    <a:srgbClr val="4B4846"/>
                  </a:solidFill>
                  <a:latin typeface="Avenir Book" panose="02000503020000020003" pitchFamily="2" charset="0"/>
                </a:rPr>
                <a:t>Insert</a:t>
              </a:r>
              <a:r>
                <a:rPr lang="it-IT" sz="900" dirty="0">
                  <a:solidFill>
                    <a:srgbClr val="4B4846"/>
                  </a:solidFill>
                  <a:latin typeface="Avenir Book" panose="02000503020000020003" pitchFamily="2" charset="0"/>
                </a:rPr>
                <a:t> </a:t>
              </a:r>
              <a:r>
                <a:rPr lang="it-IT" sz="900" dirty="0" err="1">
                  <a:solidFill>
                    <a:srgbClr val="4B4846"/>
                  </a:solidFill>
                  <a:latin typeface="Avenir Book" panose="02000503020000020003" pitchFamily="2" charset="0"/>
                </a:rPr>
                <a:t>your</a:t>
              </a:r>
              <a:r>
                <a:rPr lang="it-IT" sz="900" dirty="0">
                  <a:solidFill>
                    <a:srgbClr val="4B4846"/>
                  </a:solidFill>
                  <a:latin typeface="Avenir Book" panose="02000503020000020003" pitchFamily="2" charset="0"/>
                </a:rPr>
                <a:t> logo</a:t>
              </a:r>
            </a:p>
          </p:txBody>
        </p:sp>
        <p:sp>
          <p:nvSpPr>
            <p:cNvPr id="10" name="Ovale 9">
              <a:extLst>
                <a:ext uri="{FF2B5EF4-FFF2-40B4-BE49-F238E27FC236}">
                  <a16:creationId xmlns:a16="http://schemas.microsoft.com/office/drawing/2014/main" id="{EEDF18FA-7816-4048-9163-35B835FE16D0}"/>
                </a:ext>
              </a:extLst>
            </p:cNvPr>
            <p:cNvSpPr/>
            <p:nvPr/>
          </p:nvSpPr>
          <p:spPr>
            <a:xfrm>
              <a:off x="4579864" y="5141095"/>
              <a:ext cx="821727" cy="821727"/>
            </a:xfrm>
            <a:prstGeom prst="ellipse">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cxnSp>
        <p:nvCxnSpPr>
          <p:cNvPr id="12" name="Connettore 1 11">
            <a:extLst>
              <a:ext uri="{FF2B5EF4-FFF2-40B4-BE49-F238E27FC236}">
                <a16:creationId xmlns:a16="http://schemas.microsoft.com/office/drawing/2014/main" id="{EB466994-174A-8049-95DF-56E9253BA527}"/>
              </a:ext>
            </a:extLst>
          </p:cNvPr>
          <p:cNvCxnSpPr>
            <a:cxnSpLocks/>
          </p:cNvCxnSpPr>
          <p:nvPr userDrawn="1"/>
        </p:nvCxnSpPr>
        <p:spPr>
          <a:xfrm>
            <a:off x="341995" y="5920860"/>
            <a:ext cx="11508010" cy="0"/>
          </a:xfrm>
          <a:prstGeom prst="line">
            <a:avLst/>
          </a:prstGeom>
          <a:ln w="19050" cmpd="sng">
            <a:solidFill>
              <a:srgbClr val="775CA4">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195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7BCB9C-B65C-C44F-9152-E492BE62BEE3}"/>
              </a:ext>
            </a:extLst>
          </p:cNvPr>
          <p:cNvSpPr>
            <a:spLocks noGrp="1"/>
          </p:cNvSpPr>
          <p:nvPr>
            <p:ph type="title"/>
          </p:nvPr>
        </p:nvSpPr>
        <p:spPr>
          <a:xfrm>
            <a:off x="831850" y="1310241"/>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D95EF05D-4837-1547-8F52-27300940C4F3}"/>
              </a:ext>
            </a:extLst>
          </p:cNvPr>
          <p:cNvSpPr>
            <a:spLocks noGrp="1"/>
          </p:cNvSpPr>
          <p:nvPr>
            <p:ph type="body" idx="1"/>
          </p:nvPr>
        </p:nvSpPr>
        <p:spPr>
          <a:xfrm>
            <a:off x="831850" y="4189966"/>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7" name="Segnaposto piè di pagina 4">
            <a:extLst>
              <a:ext uri="{FF2B5EF4-FFF2-40B4-BE49-F238E27FC236}">
                <a16:creationId xmlns:a16="http://schemas.microsoft.com/office/drawing/2014/main" id="{82F8F8B1-6703-F946-8396-017AF5B6B83D}"/>
              </a:ext>
            </a:extLst>
          </p:cNvPr>
          <p:cNvSpPr>
            <a:spLocks noGrp="1"/>
          </p:cNvSpPr>
          <p:nvPr>
            <p:ph type="ftr" sz="quarter" idx="11"/>
          </p:nvPr>
        </p:nvSpPr>
        <p:spPr>
          <a:xfrm>
            <a:off x="3745807" y="6356350"/>
            <a:ext cx="4700386" cy="365125"/>
          </a:xfrm>
          <a:prstGeom prst="rect">
            <a:avLst/>
          </a:prstGeom>
        </p:spPr>
        <p:txBody>
          <a:bodyPr/>
          <a:lstStyle>
            <a:lvl1pPr algn="ctr">
              <a:defRPr/>
            </a:lvl1pPr>
          </a:lstStyle>
          <a:p>
            <a:r>
              <a:rPr lang="en-US" i="1" dirty="0">
                <a:solidFill>
                  <a:srgbClr val="4B4846"/>
                </a:solidFill>
                <a:latin typeface="Avenir Book Oblique" panose="02000503020000020003" pitchFamily="2" charset="0"/>
              </a:rPr>
              <a:t>Speaker name, </a:t>
            </a:r>
            <a:fld id="{73D77061-86BA-8D4A-8EE2-35FA001A315C}" type="datetimeFigureOut">
              <a:rPr lang="it-IT" i="1" smtClean="0">
                <a:solidFill>
                  <a:srgbClr val="4B4846"/>
                </a:solidFill>
                <a:latin typeface="Avenir Book Oblique" panose="02000503020000020003" pitchFamily="2" charset="0"/>
              </a:rPr>
              <a:pPr/>
              <a:t>07/11/2021</a:t>
            </a:fld>
            <a:r>
              <a:rPr lang="en-US" i="1" dirty="0">
                <a:solidFill>
                  <a:srgbClr val="4B4846"/>
                </a:solidFill>
                <a:latin typeface="Avenir Book Oblique" panose="02000503020000020003" pitchFamily="2" charset="0"/>
              </a:rPr>
              <a:t>, Place</a:t>
            </a:r>
            <a:endParaRPr lang="it-IT" dirty="0"/>
          </a:p>
        </p:txBody>
      </p:sp>
      <p:sp>
        <p:nvSpPr>
          <p:cNvPr id="8" name="Segnaposto numero diapositiva 5">
            <a:extLst>
              <a:ext uri="{FF2B5EF4-FFF2-40B4-BE49-F238E27FC236}">
                <a16:creationId xmlns:a16="http://schemas.microsoft.com/office/drawing/2014/main" id="{3B9E8108-FF05-C14C-991D-284C6ACD0D31}"/>
              </a:ext>
            </a:extLst>
          </p:cNvPr>
          <p:cNvSpPr>
            <a:spLocks noGrp="1"/>
          </p:cNvSpPr>
          <p:nvPr>
            <p:ph type="sldNum" sz="quarter" idx="12"/>
          </p:nvPr>
        </p:nvSpPr>
        <p:spPr>
          <a:xfrm>
            <a:off x="8610600" y="6356350"/>
            <a:ext cx="2743200" cy="365125"/>
          </a:xfrm>
        </p:spPr>
        <p:txBody>
          <a:bodyPr/>
          <a:lstStyle>
            <a:lvl1pPr>
              <a:defRPr lang="en-US" sz="1600" b="1" kern="1200" dirty="0" smtClean="0">
                <a:solidFill>
                  <a:srgbClr val="775CA4"/>
                </a:solidFill>
                <a:latin typeface="Avenir Book" panose="02000503020000020003" pitchFamily="2" charset="0"/>
                <a:ea typeface="+mn-ea"/>
                <a:cs typeface="+mn-cs"/>
              </a:defRPr>
            </a:lvl1pPr>
          </a:lstStyle>
          <a:p>
            <a:r>
              <a:rPr lang="it-IT" dirty="0"/>
              <a:t>Page </a:t>
            </a:r>
            <a:fld id="{531EE71A-0627-284C-8444-DB3FFF255542}" type="slidenum">
              <a:rPr lang="it-IT" smtClean="0"/>
              <a:pPr/>
              <a:t>‹N›</a:t>
            </a:fld>
            <a:endParaRPr lang="it-IT" dirty="0"/>
          </a:p>
        </p:txBody>
      </p:sp>
      <p:pic>
        <p:nvPicPr>
          <p:cNvPr id="9" name="Immagine 8">
            <a:extLst>
              <a:ext uri="{FF2B5EF4-FFF2-40B4-BE49-F238E27FC236}">
                <a16:creationId xmlns:a16="http://schemas.microsoft.com/office/drawing/2014/main" id="{EE7C84C0-4744-954C-82B4-C7F4BFE52AFA}"/>
              </a:ext>
            </a:extLst>
          </p:cNvPr>
          <p:cNvPicPr>
            <a:picLocks noChangeAspect="1"/>
          </p:cNvPicPr>
          <p:nvPr userDrawn="1"/>
        </p:nvPicPr>
        <p:blipFill>
          <a:blip r:embed="rId2"/>
          <a:stretch>
            <a:fillRect/>
          </a:stretch>
        </p:blipFill>
        <p:spPr>
          <a:xfrm>
            <a:off x="473783" y="6105939"/>
            <a:ext cx="1980163" cy="607177"/>
          </a:xfrm>
          <a:prstGeom prst="rect">
            <a:avLst/>
          </a:prstGeom>
        </p:spPr>
      </p:pic>
      <p:grpSp>
        <p:nvGrpSpPr>
          <p:cNvPr id="10" name="Gruppo 9">
            <a:extLst>
              <a:ext uri="{FF2B5EF4-FFF2-40B4-BE49-F238E27FC236}">
                <a16:creationId xmlns:a16="http://schemas.microsoft.com/office/drawing/2014/main" id="{31D32203-F9A4-FC44-9413-F2E3AEC15CFF}"/>
              </a:ext>
            </a:extLst>
          </p:cNvPr>
          <p:cNvGrpSpPr/>
          <p:nvPr userDrawn="1"/>
        </p:nvGrpSpPr>
        <p:grpSpPr>
          <a:xfrm>
            <a:off x="2679962" y="6099836"/>
            <a:ext cx="835598" cy="607177"/>
            <a:chOff x="4245096" y="5141095"/>
            <a:chExt cx="1576450" cy="1169264"/>
          </a:xfrm>
        </p:grpSpPr>
        <p:sp>
          <p:nvSpPr>
            <p:cNvPr id="11" name="Rettangolo 10">
              <a:extLst>
                <a:ext uri="{FF2B5EF4-FFF2-40B4-BE49-F238E27FC236}">
                  <a16:creationId xmlns:a16="http://schemas.microsoft.com/office/drawing/2014/main" id="{B8F5CF14-BFF2-6045-A049-8F7845E6CD3B}"/>
                </a:ext>
              </a:extLst>
            </p:cNvPr>
            <p:cNvSpPr/>
            <p:nvPr/>
          </p:nvSpPr>
          <p:spPr>
            <a:xfrm>
              <a:off x="4245096" y="5962822"/>
              <a:ext cx="1576450" cy="347537"/>
            </a:xfrm>
            <a:prstGeom prst="rect">
              <a:avLst/>
            </a:prstGeom>
          </p:spPr>
          <p:txBody>
            <a:bodyPr wrap="none">
              <a:spAutoFit/>
            </a:bodyPr>
            <a:lstStyle/>
            <a:p>
              <a:pPr lvl="0" algn="ctr" defTabSz="457200">
                <a:spcBef>
                  <a:spcPts val="1000"/>
                </a:spcBef>
                <a:buClr>
                  <a:schemeClr val="accent1"/>
                </a:buClr>
                <a:buSzPct val="80000"/>
                <a:defRPr/>
              </a:pPr>
              <a:r>
                <a:rPr lang="it-IT" sz="900" dirty="0" err="1">
                  <a:solidFill>
                    <a:srgbClr val="4B4846"/>
                  </a:solidFill>
                  <a:latin typeface="Avenir Book" panose="02000503020000020003" pitchFamily="2" charset="0"/>
                </a:rPr>
                <a:t>Insert</a:t>
              </a:r>
              <a:r>
                <a:rPr lang="it-IT" sz="900" dirty="0">
                  <a:solidFill>
                    <a:srgbClr val="4B4846"/>
                  </a:solidFill>
                  <a:latin typeface="Avenir Book" panose="02000503020000020003" pitchFamily="2" charset="0"/>
                </a:rPr>
                <a:t> </a:t>
              </a:r>
              <a:r>
                <a:rPr lang="it-IT" sz="900" dirty="0" err="1">
                  <a:solidFill>
                    <a:srgbClr val="4B4846"/>
                  </a:solidFill>
                  <a:latin typeface="Avenir Book" panose="02000503020000020003" pitchFamily="2" charset="0"/>
                </a:rPr>
                <a:t>your</a:t>
              </a:r>
              <a:r>
                <a:rPr lang="it-IT" sz="900" dirty="0">
                  <a:solidFill>
                    <a:srgbClr val="4B4846"/>
                  </a:solidFill>
                  <a:latin typeface="Avenir Book" panose="02000503020000020003" pitchFamily="2" charset="0"/>
                </a:rPr>
                <a:t> logo</a:t>
              </a:r>
            </a:p>
          </p:txBody>
        </p:sp>
        <p:sp>
          <p:nvSpPr>
            <p:cNvPr id="12" name="Ovale 11">
              <a:extLst>
                <a:ext uri="{FF2B5EF4-FFF2-40B4-BE49-F238E27FC236}">
                  <a16:creationId xmlns:a16="http://schemas.microsoft.com/office/drawing/2014/main" id="{30833460-04FB-3D4E-A413-3DBE51BFFFD7}"/>
                </a:ext>
              </a:extLst>
            </p:cNvPr>
            <p:cNvSpPr/>
            <p:nvPr/>
          </p:nvSpPr>
          <p:spPr>
            <a:xfrm>
              <a:off x="4579864" y="5141095"/>
              <a:ext cx="821727" cy="821727"/>
            </a:xfrm>
            <a:prstGeom prst="ellipse">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cxnSp>
        <p:nvCxnSpPr>
          <p:cNvPr id="13" name="Connettore 1 12">
            <a:extLst>
              <a:ext uri="{FF2B5EF4-FFF2-40B4-BE49-F238E27FC236}">
                <a16:creationId xmlns:a16="http://schemas.microsoft.com/office/drawing/2014/main" id="{8C75556A-1BCA-3641-B234-FF64BCB15774}"/>
              </a:ext>
            </a:extLst>
          </p:cNvPr>
          <p:cNvCxnSpPr>
            <a:cxnSpLocks/>
          </p:cNvCxnSpPr>
          <p:nvPr userDrawn="1"/>
        </p:nvCxnSpPr>
        <p:spPr>
          <a:xfrm>
            <a:off x="341995" y="5920860"/>
            <a:ext cx="11508010" cy="0"/>
          </a:xfrm>
          <a:prstGeom prst="line">
            <a:avLst/>
          </a:prstGeom>
          <a:ln w="19050" cmpd="sng">
            <a:solidFill>
              <a:srgbClr val="775CA4">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06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D189547-CF20-CA4E-AC54-68C36ACEF030}"/>
              </a:ext>
            </a:extLst>
          </p:cNvPr>
          <p:cNvSpPr>
            <a:spLocks noGrp="1"/>
          </p:cNvSpPr>
          <p:nvPr>
            <p:ph type="title"/>
          </p:nvPr>
        </p:nvSpPr>
        <p:spPr/>
        <p:txBody>
          <a:bodyPr/>
          <a:lstStyle/>
          <a:p>
            <a:r>
              <a:rPr lang="it-IT"/>
              <a:t>Fare clic per modificare lo stile del titolo dello schema</a:t>
            </a:r>
          </a:p>
        </p:txBody>
      </p:sp>
      <p:sp>
        <p:nvSpPr>
          <p:cNvPr id="6" name="Segnaposto piè di pagina 4">
            <a:extLst>
              <a:ext uri="{FF2B5EF4-FFF2-40B4-BE49-F238E27FC236}">
                <a16:creationId xmlns:a16="http://schemas.microsoft.com/office/drawing/2014/main" id="{A8A0F4A7-523B-3D41-BC1A-B2464ACE9EAA}"/>
              </a:ext>
            </a:extLst>
          </p:cNvPr>
          <p:cNvSpPr>
            <a:spLocks noGrp="1"/>
          </p:cNvSpPr>
          <p:nvPr>
            <p:ph type="ftr" sz="quarter" idx="11"/>
          </p:nvPr>
        </p:nvSpPr>
        <p:spPr>
          <a:xfrm>
            <a:off x="3745807" y="6356350"/>
            <a:ext cx="4700386" cy="365125"/>
          </a:xfrm>
          <a:prstGeom prst="rect">
            <a:avLst/>
          </a:prstGeom>
        </p:spPr>
        <p:txBody>
          <a:bodyPr/>
          <a:lstStyle>
            <a:lvl1pPr algn="ctr">
              <a:defRPr/>
            </a:lvl1pPr>
          </a:lstStyle>
          <a:p>
            <a:r>
              <a:rPr lang="en-US" i="1" dirty="0">
                <a:solidFill>
                  <a:srgbClr val="4B4846"/>
                </a:solidFill>
                <a:latin typeface="Avenir Book Oblique" panose="02000503020000020003" pitchFamily="2" charset="0"/>
              </a:rPr>
              <a:t>Speaker name, </a:t>
            </a:r>
            <a:fld id="{73D77061-86BA-8D4A-8EE2-35FA001A315C}" type="datetimeFigureOut">
              <a:rPr lang="it-IT" i="1" smtClean="0">
                <a:solidFill>
                  <a:srgbClr val="4B4846"/>
                </a:solidFill>
                <a:latin typeface="Avenir Book Oblique" panose="02000503020000020003" pitchFamily="2" charset="0"/>
              </a:rPr>
              <a:pPr/>
              <a:t>07/11/2021</a:t>
            </a:fld>
            <a:r>
              <a:rPr lang="en-US" i="1" dirty="0">
                <a:solidFill>
                  <a:srgbClr val="4B4846"/>
                </a:solidFill>
                <a:latin typeface="Avenir Book Oblique" panose="02000503020000020003" pitchFamily="2" charset="0"/>
              </a:rPr>
              <a:t>, Place</a:t>
            </a:r>
            <a:endParaRPr lang="it-IT" dirty="0"/>
          </a:p>
        </p:txBody>
      </p:sp>
      <p:sp>
        <p:nvSpPr>
          <p:cNvPr id="7" name="Segnaposto numero diapositiva 5">
            <a:extLst>
              <a:ext uri="{FF2B5EF4-FFF2-40B4-BE49-F238E27FC236}">
                <a16:creationId xmlns:a16="http://schemas.microsoft.com/office/drawing/2014/main" id="{A02E687E-4D16-8F4D-9C18-DB1BE6374D96}"/>
              </a:ext>
            </a:extLst>
          </p:cNvPr>
          <p:cNvSpPr>
            <a:spLocks noGrp="1"/>
          </p:cNvSpPr>
          <p:nvPr>
            <p:ph type="sldNum" sz="quarter" idx="12"/>
          </p:nvPr>
        </p:nvSpPr>
        <p:spPr>
          <a:xfrm>
            <a:off x="8610600" y="6356350"/>
            <a:ext cx="2743200" cy="365125"/>
          </a:xfrm>
        </p:spPr>
        <p:txBody>
          <a:bodyPr/>
          <a:lstStyle>
            <a:lvl1pPr>
              <a:defRPr lang="en-US" sz="1600" b="1" kern="1200" dirty="0" smtClean="0">
                <a:solidFill>
                  <a:srgbClr val="775CA4"/>
                </a:solidFill>
                <a:latin typeface="Avenir Book" panose="02000503020000020003" pitchFamily="2" charset="0"/>
                <a:ea typeface="+mn-ea"/>
                <a:cs typeface="+mn-cs"/>
              </a:defRPr>
            </a:lvl1pPr>
          </a:lstStyle>
          <a:p>
            <a:r>
              <a:rPr lang="it-IT" dirty="0"/>
              <a:t>Page </a:t>
            </a:r>
            <a:fld id="{531EE71A-0627-284C-8444-DB3FFF255542}" type="slidenum">
              <a:rPr lang="it-IT" smtClean="0"/>
              <a:pPr/>
              <a:t>‹N›</a:t>
            </a:fld>
            <a:endParaRPr lang="it-IT" dirty="0"/>
          </a:p>
        </p:txBody>
      </p:sp>
      <p:pic>
        <p:nvPicPr>
          <p:cNvPr id="8" name="Immagine 7">
            <a:extLst>
              <a:ext uri="{FF2B5EF4-FFF2-40B4-BE49-F238E27FC236}">
                <a16:creationId xmlns:a16="http://schemas.microsoft.com/office/drawing/2014/main" id="{4827FC54-C278-F046-90E2-B6B224D3625B}"/>
              </a:ext>
            </a:extLst>
          </p:cNvPr>
          <p:cNvPicPr>
            <a:picLocks noChangeAspect="1"/>
          </p:cNvPicPr>
          <p:nvPr userDrawn="1"/>
        </p:nvPicPr>
        <p:blipFill>
          <a:blip r:embed="rId2"/>
          <a:stretch>
            <a:fillRect/>
          </a:stretch>
        </p:blipFill>
        <p:spPr>
          <a:xfrm>
            <a:off x="473783" y="6105939"/>
            <a:ext cx="1980163" cy="607177"/>
          </a:xfrm>
          <a:prstGeom prst="rect">
            <a:avLst/>
          </a:prstGeom>
        </p:spPr>
      </p:pic>
      <p:grpSp>
        <p:nvGrpSpPr>
          <p:cNvPr id="9" name="Gruppo 8">
            <a:extLst>
              <a:ext uri="{FF2B5EF4-FFF2-40B4-BE49-F238E27FC236}">
                <a16:creationId xmlns:a16="http://schemas.microsoft.com/office/drawing/2014/main" id="{98B2D49F-C759-1145-909D-C0674E93B3F5}"/>
              </a:ext>
            </a:extLst>
          </p:cNvPr>
          <p:cNvGrpSpPr/>
          <p:nvPr userDrawn="1"/>
        </p:nvGrpSpPr>
        <p:grpSpPr>
          <a:xfrm>
            <a:off x="2679962" y="6099836"/>
            <a:ext cx="835598" cy="607177"/>
            <a:chOff x="4245096" y="5141095"/>
            <a:chExt cx="1576450" cy="1169264"/>
          </a:xfrm>
        </p:grpSpPr>
        <p:sp>
          <p:nvSpPr>
            <p:cNvPr id="10" name="Rettangolo 9">
              <a:extLst>
                <a:ext uri="{FF2B5EF4-FFF2-40B4-BE49-F238E27FC236}">
                  <a16:creationId xmlns:a16="http://schemas.microsoft.com/office/drawing/2014/main" id="{4D0C821A-B111-D140-AA73-9B0C61D266FB}"/>
                </a:ext>
              </a:extLst>
            </p:cNvPr>
            <p:cNvSpPr/>
            <p:nvPr/>
          </p:nvSpPr>
          <p:spPr>
            <a:xfrm>
              <a:off x="4245096" y="5962822"/>
              <a:ext cx="1576450" cy="347537"/>
            </a:xfrm>
            <a:prstGeom prst="rect">
              <a:avLst/>
            </a:prstGeom>
          </p:spPr>
          <p:txBody>
            <a:bodyPr wrap="none">
              <a:spAutoFit/>
            </a:bodyPr>
            <a:lstStyle/>
            <a:p>
              <a:pPr lvl="0" algn="ctr" defTabSz="457200">
                <a:spcBef>
                  <a:spcPts val="1000"/>
                </a:spcBef>
                <a:buClr>
                  <a:schemeClr val="accent1"/>
                </a:buClr>
                <a:buSzPct val="80000"/>
                <a:defRPr/>
              </a:pPr>
              <a:r>
                <a:rPr lang="it-IT" sz="900" dirty="0" err="1">
                  <a:solidFill>
                    <a:srgbClr val="4B4846"/>
                  </a:solidFill>
                  <a:latin typeface="Avenir Book" panose="02000503020000020003" pitchFamily="2" charset="0"/>
                </a:rPr>
                <a:t>Insert</a:t>
              </a:r>
              <a:r>
                <a:rPr lang="it-IT" sz="900" dirty="0">
                  <a:solidFill>
                    <a:srgbClr val="4B4846"/>
                  </a:solidFill>
                  <a:latin typeface="Avenir Book" panose="02000503020000020003" pitchFamily="2" charset="0"/>
                </a:rPr>
                <a:t> </a:t>
              </a:r>
              <a:r>
                <a:rPr lang="it-IT" sz="900" dirty="0" err="1">
                  <a:solidFill>
                    <a:srgbClr val="4B4846"/>
                  </a:solidFill>
                  <a:latin typeface="Avenir Book" panose="02000503020000020003" pitchFamily="2" charset="0"/>
                </a:rPr>
                <a:t>your</a:t>
              </a:r>
              <a:r>
                <a:rPr lang="it-IT" sz="900" dirty="0">
                  <a:solidFill>
                    <a:srgbClr val="4B4846"/>
                  </a:solidFill>
                  <a:latin typeface="Avenir Book" panose="02000503020000020003" pitchFamily="2" charset="0"/>
                </a:rPr>
                <a:t> logo</a:t>
              </a:r>
            </a:p>
          </p:txBody>
        </p:sp>
        <p:sp>
          <p:nvSpPr>
            <p:cNvPr id="11" name="Ovale 10">
              <a:extLst>
                <a:ext uri="{FF2B5EF4-FFF2-40B4-BE49-F238E27FC236}">
                  <a16:creationId xmlns:a16="http://schemas.microsoft.com/office/drawing/2014/main" id="{26D76ECC-0586-1B4A-8C64-AD252FC9AB5C}"/>
                </a:ext>
              </a:extLst>
            </p:cNvPr>
            <p:cNvSpPr/>
            <p:nvPr/>
          </p:nvSpPr>
          <p:spPr>
            <a:xfrm>
              <a:off x="4579864" y="5141095"/>
              <a:ext cx="821727" cy="821727"/>
            </a:xfrm>
            <a:prstGeom prst="ellipse">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cxnSp>
        <p:nvCxnSpPr>
          <p:cNvPr id="12" name="Connettore 1 11">
            <a:extLst>
              <a:ext uri="{FF2B5EF4-FFF2-40B4-BE49-F238E27FC236}">
                <a16:creationId xmlns:a16="http://schemas.microsoft.com/office/drawing/2014/main" id="{166489DA-EE2D-1448-82D2-BCD142CEB660}"/>
              </a:ext>
            </a:extLst>
          </p:cNvPr>
          <p:cNvCxnSpPr>
            <a:cxnSpLocks/>
          </p:cNvCxnSpPr>
          <p:nvPr userDrawn="1"/>
        </p:nvCxnSpPr>
        <p:spPr>
          <a:xfrm>
            <a:off x="341995" y="5920860"/>
            <a:ext cx="11508010" cy="0"/>
          </a:xfrm>
          <a:prstGeom prst="line">
            <a:avLst/>
          </a:prstGeom>
          <a:ln w="19050" cmpd="sng">
            <a:solidFill>
              <a:srgbClr val="775CA4">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1207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FA42C908-0411-254D-82EB-E4298BA62916}"/>
              </a:ext>
            </a:extLst>
          </p:cNvPr>
          <p:cNvSpPr>
            <a:spLocks noGrp="1"/>
          </p:cNvSpPr>
          <p:nvPr>
            <p:ph type="ftr" sz="quarter" idx="11"/>
          </p:nvPr>
        </p:nvSpPr>
        <p:spPr>
          <a:xfrm>
            <a:off x="3745807" y="6356350"/>
            <a:ext cx="4700386" cy="365125"/>
          </a:xfrm>
          <a:prstGeom prst="rect">
            <a:avLst/>
          </a:prstGeom>
        </p:spPr>
        <p:txBody>
          <a:bodyPr/>
          <a:lstStyle>
            <a:lvl1pPr algn="ctr">
              <a:defRPr/>
            </a:lvl1pPr>
          </a:lstStyle>
          <a:p>
            <a:r>
              <a:rPr lang="en-US" i="1" dirty="0">
                <a:solidFill>
                  <a:srgbClr val="4B4846"/>
                </a:solidFill>
                <a:latin typeface="Avenir Book Oblique" panose="02000503020000020003" pitchFamily="2" charset="0"/>
              </a:rPr>
              <a:t>Speaker name, </a:t>
            </a:r>
            <a:fld id="{73D77061-86BA-8D4A-8EE2-35FA001A315C}" type="datetimeFigureOut">
              <a:rPr lang="it-IT" i="1" smtClean="0">
                <a:solidFill>
                  <a:srgbClr val="4B4846"/>
                </a:solidFill>
                <a:latin typeface="Avenir Book Oblique" panose="02000503020000020003" pitchFamily="2" charset="0"/>
              </a:rPr>
              <a:pPr/>
              <a:t>07/11/2021</a:t>
            </a:fld>
            <a:r>
              <a:rPr lang="en-US" i="1" dirty="0">
                <a:solidFill>
                  <a:srgbClr val="4B4846"/>
                </a:solidFill>
                <a:latin typeface="Avenir Book Oblique" panose="02000503020000020003" pitchFamily="2" charset="0"/>
              </a:rPr>
              <a:t>, Place</a:t>
            </a:r>
            <a:endParaRPr lang="it-IT" dirty="0"/>
          </a:p>
        </p:txBody>
      </p:sp>
      <p:sp>
        <p:nvSpPr>
          <p:cNvPr id="6" name="Segnaposto numero diapositiva 5">
            <a:extLst>
              <a:ext uri="{FF2B5EF4-FFF2-40B4-BE49-F238E27FC236}">
                <a16:creationId xmlns:a16="http://schemas.microsoft.com/office/drawing/2014/main" id="{528D3B13-1785-4D4B-8052-E79800FA7FB9}"/>
              </a:ext>
            </a:extLst>
          </p:cNvPr>
          <p:cNvSpPr>
            <a:spLocks noGrp="1"/>
          </p:cNvSpPr>
          <p:nvPr>
            <p:ph type="sldNum" sz="quarter" idx="12"/>
          </p:nvPr>
        </p:nvSpPr>
        <p:spPr>
          <a:xfrm>
            <a:off x="8610600" y="6356350"/>
            <a:ext cx="2743200" cy="365125"/>
          </a:xfrm>
        </p:spPr>
        <p:txBody>
          <a:bodyPr/>
          <a:lstStyle>
            <a:lvl1pPr>
              <a:defRPr lang="en-US" sz="1600" b="1" kern="1200" dirty="0" smtClean="0">
                <a:solidFill>
                  <a:srgbClr val="775CA4"/>
                </a:solidFill>
                <a:latin typeface="Avenir Book" panose="02000503020000020003" pitchFamily="2" charset="0"/>
                <a:ea typeface="+mn-ea"/>
                <a:cs typeface="+mn-cs"/>
              </a:defRPr>
            </a:lvl1pPr>
          </a:lstStyle>
          <a:p>
            <a:r>
              <a:rPr lang="it-IT" dirty="0"/>
              <a:t>Page </a:t>
            </a:r>
            <a:fld id="{531EE71A-0627-284C-8444-DB3FFF255542}" type="slidenum">
              <a:rPr lang="it-IT" smtClean="0"/>
              <a:pPr/>
              <a:t>‹N›</a:t>
            </a:fld>
            <a:endParaRPr lang="it-IT" dirty="0"/>
          </a:p>
        </p:txBody>
      </p:sp>
      <p:pic>
        <p:nvPicPr>
          <p:cNvPr id="7" name="Immagine 6">
            <a:extLst>
              <a:ext uri="{FF2B5EF4-FFF2-40B4-BE49-F238E27FC236}">
                <a16:creationId xmlns:a16="http://schemas.microsoft.com/office/drawing/2014/main" id="{8415C416-EC42-B940-9768-D56FD35BCC0C}"/>
              </a:ext>
            </a:extLst>
          </p:cNvPr>
          <p:cNvPicPr>
            <a:picLocks noChangeAspect="1"/>
          </p:cNvPicPr>
          <p:nvPr userDrawn="1"/>
        </p:nvPicPr>
        <p:blipFill>
          <a:blip r:embed="rId2"/>
          <a:stretch>
            <a:fillRect/>
          </a:stretch>
        </p:blipFill>
        <p:spPr>
          <a:xfrm>
            <a:off x="473783" y="6105939"/>
            <a:ext cx="1980163" cy="607177"/>
          </a:xfrm>
          <a:prstGeom prst="rect">
            <a:avLst/>
          </a:prstGeom>
        </p:spPr>
      </p:pic>
      <p:grpSp>
        <p:nvGrpSpPr>
          <p:cNvPr id="8" name="Gruppo 7">
            <a:extLst>
              <a:ext uri="{FF2B5EF4-FFF2-40B4-BE49-F238E27FC236}">
                <a16:creationId xmlns:a16="http://schemas.microsoft.com/office/drawing/2014/main" id="{40705FF5-685F-614E-9E68-EE1839D59776}"/>
              </a:ext>
            </a:extLst>
          </p:cNvPr>
          <p:cNvGrpSpPr/>
          <p:nvPr userDrawn="1"/>
        </p:nvGrpSpPr>
        <p:grpSpPr>
          <a:xfrm>
            <a:off x="2679962" y="6099836"/>
            <a:ext cx="835598" cy="607177"/>
            <a:chOff x="4245096" y="5141095"/>
            <a:chExt cx="1576450" cy="1169264"/>
          </a:xfrm>
        </p:grpSpPr>
        <p:sp>
          <p:nvSpPr>
            <p:cNvPr id="9" name="Rettangolo 8">
              <a:extLst>
                <a:ext uri="{FF2B5EF4-FFF2-40B4-BE49-F238E27FC236}">
                  <a16:creationId xmlns:a16="http://schemas.microsoft.com/office/drawing/2014/main" id="{7DF2DD5F-8458-0346-B14D-3A0AC49B04FB}"/>
                </a:ext>
              </a:extLst>
            </p:cNvPr>
            <p:cNvSpPr/>
            <p:nvPr/>
          </p:nvSpPr>
          <p:spPr>
            <a:xfrm>
              <a:off x="4245096" y="5962822"/>
              <a:ext cx="1576450" cy="347537"/>
            </a:xfrm>
            <a:prstGeom prst="rect">
              <a:avLst/>
            </a:prstGeom>
          </p:spPr>
          <p:txBody>
            <a:bodyPr wrap="none">
              <a:spAutoFit/>
            </a:bodyPr>
            <a:lstStyle/>
            <a:p>
              <a:pPr lvl="0" algn="ctr" defTabSz="457200">
                <a:spcBef>
                  <a:spcPts val="1000"/>
                </a:spcBef>
                <a:buClr>
                  <a:schemeClr val="accent1"/>
                </a:buClr>
                <a:buSzPct val="80000"/>
                <a:defRPr/>
              </a:pPr>
              <a:r>
                <a:rPr lang="it-IT" sz="900" dirty="0" err="1">
                  <a:solidFill>
                    <a:srgbClr val="4B4846"/>
                  </a:solidFill>
                  <a:latin typeface="Avenir Book" panose="02000503020000020003" pitchFamily="2" charset="0"/>
                </a:rPr>
                <a:t>Insert</a:t>
              </a:r>
              <a:r>
                <a:rPr lang="it-IT" sz="900" dirty="0">
                  <a:solidFill>
                    <a:srgbClr val="4B4846"/>
                  </a:solidFill>
                  <a:latin typeface="Avenir Book" panose="02000503020000020003" pitchFamily="2" charset="0"/>
                </a:rPr>
                <a:t> </a:t>
              </a:r>
              <a:r>
                <a:rPr lang="it-IT" sz="900" dirty="0" err="1">
                  <a:solidFill>
                    <a:srgbClr val="4B4846"/>
                  </a:solidFill>
                  <a:latin typeface="Avenir Book" panose="02000503020000020003" pitchFamily="2" charset="0"/>
                </a:rPr>
                <a:t>your</a:t>
              </a:r>
              <a:r>
                <a:rPr lang="it-IT" sz="900" dirty="0">
                  <a:solidFill>
                    <a:srgbClr val="4B4846"/>
                  </a:solidFill>
                  <a:latin typeface="Avenir Book" panose="02000503020000020003" pitchFamily="2" charset="0"/>
                </a:rPr>
                <a:t> logo</a:t>
              </a:r>
            </a:p>
          </p:txBody>
        </p:sp>
        <p:sp>
          <p:nvSpPr>
            <p:cNvPr id="10" name="Ovale 9">
              <a:extLst>
                <a:ext uri="{FF2B5EF4-FFF2-40B4-BE49-F238E27FC236}">
                  <a16:creationId xmlns:a16="http://schemas.microsoft.com/office/drawing/2014/main" id="{D5F16A4F-16C2-0249-B415-D51CC036B3EE}"/>
                </a:ext>
              </a:extLst>
            </p:cNvPr>
            <p:cNvSpPr/>
            <p:nvPr/>
          </p:nvSpPr>
          <p:spPr>
            <a:xfrm>
              <a:off x="4579864" y="5141095"/>
              <a:ext cx="821727" cy="821727"/>
            </a:xfrm>
            <a:prstGeom prst="ellipse">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Tree>
    <p:extLst>
      <p:ext uri="{BB962C8B-B14F-4D97-AF65-F5344CB8AC3E}">
        <p14:creationId xmlns:p14="http://schemas.microsoft.com/office/powerpoint/2010/main" val="3419686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C891A3A-3A40-C942-B8C2-EF9F75D9FBA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30C2C2BF-21A8-4A48-82BD-587F756251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8FE018FF-3AD7-5941-B7D6-833B0B70F3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egnaposto piè di pagina 4">
            <a:extLst>
              <a:ext uri="{FF2B5EF4-FFF2-40B4-BE49-F238E27FC236}">
                <a16:creationId xmlns:a16="http://schemas.microsoft.com/office/drawing/2014/main" id="{84D90AE7-08EC-D843-A83A-B10E4543C0E2}"/>
              </a:ext>
            </a:extLst>
          </p:cNvPr>
          <p:cNvSpPr>
            <a:spLocks noGrp="1"/>
          </p:cNvSpPr>
          <p:nvPr>
            <p:ph type="ftr" sz="quarter" idx="11"/>
          </p:nvPr>
        </p:nvSpPr>
        <p:spPr>
          <a:xfrm>
            <a:off x="3745807" y="6356350"/>
            <a:ext cx="4700386" cy="365125"/>
          </a:xfrm>
          <a:prstGeom prst="rect">
            <a:avLst/>
          </a:prstGeom>
        </p:spPr>
        <p:txBody>
          <a:bodyPr/>
          <a:lstStyle>
            <a:lvl1pPr algn="ctr">
              <a:defRPr/>
            </a:lvl1pPr>
          </a:lstStyle>
          <a:p>
            <a:r>
              <a:rPr lang="en-US" i="1" dirty="0">
                <a:solidFill>
                  <a:srgbClr val="4B4846"/>
                </a:solidFill>
                <a:latin typeface="Avenir Book Oblique" panose="02000503020000020003" pitchFamily="2" charset="0"/>
              </a:rPr>
              <a:t>Speaker name, </a:t>
            </a:r>
            <a:fld id="{73D77061-86BA-8D4A-8EE2-35FA001A315C}" type="datetimeFigureOut">
              <a:rPr lang="it-IT" i="1" smtClean="0">
                <a:solidFill>
                  <a:srgbClr val="4B4846"/>
                </a:solidFill>
                <a:latin typeface="Avenir Book Oblique" panose="02000503020000020003" pitchFamily="2" charset="0"/>
              </a:rPr>
              <a:pPr/>
              <a:t>07/11/2021</a:t>
            </a:fld>
            <a:r>
              <a:rPr lang="en-US" i="1" dirty="0">
                <a:solidFill>
                  <a:srgbClr val="4B4846"/>
                </a:solidFill>
                <a:latin typeface="Avenir Book Oblique" panose="02000503020000020003" pitchFamily="2" charset="0"/>
              </a:rPr>
              <a:t>, Place</a:t>
            </a:r>
            <a:endParaRPr lang="it-IT" dirty="0"/>
          </a:p>
        </p:txBody>
      </p:sp>
      <p:sp>
        <p:nvSpPr>
          <p:cNvPr id="9" name="Segnaposto numero diapositiva 5">
            <a:extLst>
              <a:ext uri="{FF2B5EF4-FFF2-40B4-BE49-F238E27FC236}">
                <a16:creationId xmlns:a16="http://schemas.microsoft.com/office/drawing/2014/main" id="{04FC0EDF-0904-1B43-B492-5E6551D1AFF0}"/>
              </a:ext>
            </a:extLst>
          </p:cNvPr>
          <p:cNvSpPr>
            <a:spLocks noGrp="1"/>
          </p:cNvSpPr>
          <p:nvPr>
            <p:ph type="sldNum" sz="quarter" idx="12"/>
          </p:nvPr>
        </p:nvSpPr>
        <p:spPr>
          <a:xfrm>
            <a:off x="8610600" y="6356350"/>
            <a:ext cx="2743200" cy="365125"/>
          </a:xfrm>
        </p:spPr>
        <p:txBody>
          <a:bodyPr/>
          <a:lstStyle>
            <a:lvl1pPr>
              <a:defRPr lang="en-US" sz="1600" b="1" kern="1200" dirty="0" smtClean="0">
                <a:solidFill>
                  <a:srgbClr val="775CA4"/>
                </a:solidFill>
                <a:latin typeface="Avenir Book" panose="02000503020000020003" pitchFamily="2" charset="0"/>
                <a:ea typeface="+mn-ea"/>
                <a:cs typeface="+mn-cs"/>
              </a:defRPr>
            </a:lvl1pPr>
          </a:lstStyle>
          <a:p>
            <a:r>
              <a:rPr lang="it-IT" dirty="0"/>
              <a:t>Page </a:t>
            </a:r>
            <a:fld id="{531EE71A-0627-284C-8444-DB3FFF255542}" type="slidenum">
              <a:rPr lang="it-IT" smtClean="0"/>
              <a:pPr/>
              <a:t>‹N›</a:t>
            </a:fld>
            <a:endParaRPr lang="it-IT" dirty="0"/>
          </a:p>
        </p:txBody>
      </p:sp>
      <p:pic>
        <p:nvPicPr>
          <p:cNvPr id="10" name="Immagine 9">
            <a:extLst>
              <a:ext uri="{FF2B5EF4-FFF2-40B4-BE49-F238E27FC236}">
                <a16:creationId xmlns:a16="http://schemas.microsoft.com/office/drawing/2014/main" id="{2FE50E44-E571-244A-8C9B-6095E4E6D8E3}"/>
              </a:ext>
            </a:extLst>
          </p:cNvPr>
          <p:cNvPicPr>
            <a:picLocks noChangeAspect="1"/>
          </p:cNvPicPr>
          <p:nvPr userDrawn="1"/>
        </p:nvPicPr>
        <p:blipFill>
          <a:blip r:embed="rId2"/>
          <a:stretch>
            <a:fillRect/>
          </a:stretch>
        </p:blipFill>
        <p:spPr>
          <a:xfrm>
            <a:off x="473783" y="6105939"/>
            <a:ext cx="1980163" cy="607177"/>
          </a:xfrm>
          <a:prstGeom prst="rect">
            <a:avLst/>
          </a:prstGeom>
        </p:spPr>
      </p:pic>
      <p:grpSp>
        <p:nvGrpSpPr>
          <p:cNvPr id="11" name="Gruppo 10">
            <a:extLst>
              <a:ext uri="{FF2B5EF4-FFF2-40B4-BE49-F238E27FC236}">
                <a16:creationId xmlns:a16="http://schemas.microsoft.com/office/drawing/2014/main" id="{B791A4D5-9350-4443-9B29-5A5993F844A2}"/>
              </a:ext>
            </a:extLst>
          </p:cNvPr>
          <p:cNvGrpSpPr/>
          <p:nvPr userDrawn="1"/>
        </p:nvGrpSpPr>
        <p:grpSpPr>
          <a:xfrm>
            <a:off x="2679962" y="6099836"/>
            <a:ext cx="835598" cy="607177"/>
            <a:chOff x="4245096" y="5141095"/>
            <a:chExt cx="1576450" cy="1169264"/>
          </a:xfrm>
        </p:grpSpPr>
        <p:sp>
          <p:nvSpPr>
            <p:cNvPr id="12" name="Rettangolo 11">
              <a:extLst>
                <a:ext uri="{FF2B5EF4-FFF2-40B4-BE49-F238E27FC236}">
                  <a16:creationId xmlns:a16="http://schemas.microsoft.com/office/drawing/2014/main" id="{325F7DDB-9FDD-1045-9CD4-E2F3CD22A706}"/>
                </a:ext>
              </a:extLst>
            </p:cNvPr>
            <p:cNvSpPr/>
            <p:nvPr/>
          </p:nvSpPr>
          <p:spPr>
            <a:xfrm>
              <a:off x="4245096" y="5962822"/>
              <a:ext cx="1576450" cy="347537"/>
            </a:xfrm>
            <a:prstGeom prst="rect">
              <a:avLst/>
            </a:prstGeom>
          </p:spPr>
          <p:txBody>
            <a:bodyPr wrap="none">
              <a:spAutoFit/>
            </a:bodyPr>
            <a:lstStyle/>
            <a:p>
              <a:pPr lvl="0" algn="ctr" defTabSz="457200">
                <a:spcBef>
                  <a:spcPts val="1000"/>
                </a:spcBef>
                <a:buClr>
                  <a:schemeClr val="accent1"/>
                </a:buClr>
                <a:buSzPct val="80000"/>
                <a:defRPr/>
              </a:pPr>
              <a:r>
                <a:rPr lang="it-IT" sz="900" dirty="0" err="1">
                  <a:solidFill>
                    <a:srgbClr val="4B4846"/>
                  </a:solidFill>
                  <a:latin typeface="Avenir Book" panose="02000503020000020003" pitchFamily="2" charset="0"/>
                </a:rPr>
                <a:t>Insert</a:t>
              </a:r>
              <a:r>
                <a:rPr lang="it-IT" sz="900" dirty="0">
                  <a:solidFill>
                    <a:srgbClr val="4B4846"/>
                  </a:solidFill>
                  <a:latin typeface="Avenir Book" panose="02000503020000020003" pitchFamily="2" charset="0"/>
                </a:rPr>
                <a:t> </a:t>
              </a:r>
              <a:r>
                <a:rPr lang="it-IT" sz="900" dirty="0" err="1">
                  <a:solidFill>
                    <a:srgbClr val="4B4846"/>
                  </a:solidFill>
                  <a:latin typeface="Avenir Book" panose="02000503020000020003" pitchFamily="2" charset="0"/>
                </a:rPr>
                <a:t>your</a:t>
              </a:r>
              <a:r>
                <a:rPr lang="it-IT" sz="900" dirty="0">
                  <a:solidFill>
                    <a:srgbClr val="4B4846"/>
                  </a:solidFill>
                  <a:latin typeface="Avenir Book" panose="02000503020000020003" pitchFamily="2" charset="0"/>
                </a:rPr>
                <a:t> logo</a:t>
              </a:r>
            </a:p>
          </p:txBody>
        </p:sp>
        <p:sp>
          <p:nvSpPr>
            <p:cNvPr id="13" name="Ovale 12">
              <a:extLst>
                <a:ext uri="{FF2B5EF4-FFF2-40B4-BE49-F238E27FC236}">
                  <a16:creationId xmlns:a16="http://schemas.microsoft.com/office/drawing/2014/main" id="{5970A305-C110-B545-B48E-8823675466A2}"/>
                </a:ext>
              </a:extLst>
            </p:cNvPr>
            <p:cNvSpPr/>
            <p:nvPr/>
          </p:nvSpPr>
          <p:spPr>
            <a:xfrm>
              <a:off x="4579864" y="5141095"/>
              <a:ext cx="821727" cy="821727"/>
            </a:xfrm>
            <a:prstGeom prst="ellipse">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cxnSp>
        <p:nvCxnSpPr>
          <p:cNvPr id="14" name="Connettore 1 13">
            <a:extLst>
              <a:ext uri="{FF2B5EF4-FFF2-40B4-BE49-F238E27FC236}">
                <a16:creationId xmlns:a16="http://schemas.microsoft.com/office/drawing/2014/main" id="{E091B459-0AF2-644F-AEC6-66950E7697B3}"/>
              </a:ext>
            </a:extLst>
          </p:cNvPr>
          <p:cNvCxnSpPr>
            <a:cxnSpLocks/>
          </p:cNvCxnSpPr>
          <p:nvPr userDrawn="1"/>
        </p:nvCxnSpPr>
        <p:spPr>
          <a:xfrm>
            <a:off x="341995" y="5920860"/>
            <a:ext cx="11508010" cy="0"/>
          </a:xfrm>
          <a:prstGeom prst="line">
            <a:avLst/>
          </a:prstGeom>
          <a:ln w="19050" cmpd="sng">
            <a:solidFill>
              <a:srgbClr val="775CA4">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81063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1A738021-35C9-7F49-8DA8-6E7D8C6258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8DD186C-F51D-0748-BF57-5062EBAEF8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C32248F-5549-414C-A260-627D8269CD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A8BF44-73C5-4C4A-9DAC-B92242877F3B}" type="datetime1">
              <a:rPr lang="it-IT" smtClean="0"/>
              <a:t>07/11/2021</a:t>
            </a:fld>
            <a:endParaRPr lang="it-IT"/>
          </a:p>
        </p:txBody>
      </p:sp>
      <p:sp>
        <p:nvSpPr>
          <p:cNvPr id="6" name="Segnaposto numero diapositiva 5">
            <a:extLst>
              <a:ext uri="{FF2B5EF4-FFF2-40B4-BE49-F238E27FC236}">
                <a16:creationId xmlns:a16="http://schemas.microsoft.com/office/drawing/2014/main" id="{977769CE-80F9-B44E-888C-C1B6E6C994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1EE71A-0627-284C-8444-DB3FFF255542}" type="slidenum">
              <a:rPr lang="it-IT" smtClean="0"/>
              <a:t>‹N›</a:t>
            </a:fld>
            <a:endParaRPr lang="it-IT"/>
          </a:p>
        </p:txBody>
      </p:sp>
    </p:spTree>
    <p:extLst>
      <p:ext uri="{BB962C8B-B14F-4D97-AF65-F5344CB8AC3E}">
        <p14:creationId xmlns:p14="http://schemas.microsoft.com/office/powerpoint/2010/main" val="2890515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7" r:id="rId6"/>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12">
            <a:extLst>
              <a:ext uri="{FF2B5EF4-FFF2-40B4-BE49-F238E27FC236}">
                <a16:creationId xmlns:a16="http://schemas.microsoft.com/office/drawing/2014/main" id="{DAE6964D-F9AC-F04E-8A9B-7D365A822BAF}"/>
              </a:ext>
            </a:extLst>
          </p:cNvPr>
          <p:cNvSpPr/>
          <p:nvPr/>
        </p:nvSpPr>
        <p:spPr>
          <a:xfrm>
            <a:off x="0" y="1422971"/>
            <a:ext cx="12192000" cy="4012058"/>
          </a:xfrm>
          <a:prstGeom prst="rect">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4" name="Immagine 3">
            <a:extLst>
              <a:ext uri="{FF2B5EF4-FFF2-40B4-BE49-F238E27FC236}">
                <a16:creationId xmlns:a16="http://schemas.microsoft.com/office/drawing/2014/main" id="{59839C64-0C66-694B-91BF-13E8F7F16542}"/>
              </a:ext>
            </a:extLst>
          </p:cNvPr>
          <p:cNvPicPr>
            <a:picLocks noChangeAspect="1"/>
          </p:cNvPicPr>
          <p:nvPr/>
        </p:nvPicPr>
        <p:blipFill>
          <a:blip r:embed="rId3"/>
          <a:srcRect/>
          <a:stretch/>
        </p:blipFill>
        <p:spPr>
          <a:xfrm>
            <a:off x="4484435" y="1766082"/>
            <a:ext cx="7595835" cy="3325836"/>
          </a:xfrm>
          <a:prstGeom prst="rect">
            <a:avLst/>
          </a:prstGeom>
        </p:spPr>
      </p:pic>
      <p:sp>
        <p:nvSpPr>
          <p:cNvPr id="8" name="Rettangolo 7">
            <a:extLst>
              <a:ext uri="{FF2B5EF4-FFF2-40B4-BE49-F238E27FC236}">
                <a16:creationId xmlns:a16="http://schemas.microsoft.com/office/drawing/2014/main" id="{C47C3251-ADF4-F147-AB2E-97C6F4FCFB28}"/>
              </a:ext>
            </a:extLst>
          </p:cNvPr>
          <p:cNvSpPr/>
          <p:nvPr/>
        </p:nvSpPr>
        <p:spPr>
          <a:xfrm>
            <a:off x="499363" y="2598742"/>
            <a:ext cx="6000546" cy="2400657"/>
          </a:xfrm>
          <a:prstGeom prst="rect">
            <a:avLst/>
          </a:prstGeom>
        </p:spPr>
        <p:txBody>
          <a:bodyPr wrap="square">
            <a:spAutoFit/>
          </a:bodyPr>
          <a:lstStyle/>
          <a:p>
            <a:r>
              <a:rPr lang="en-US" sz="3200" b="1" dirty="0">
                <a:solidFill>
                  <a:schemeClr val="bg1"/>
                </a:solidFill>
                <a:latin typeface="Avenir Heavy" panose="02000503020000020003" pitchFamily="2" charset="0"/>
              </a:rPr>
              <a:t>PRESENTATION TITLE</a:t>
            </a:r>
            <a:br>
              <a:rPr lang="en-US" sz="3600" b="1" dirty="0">
                <a:solidFill>
                  <a:schemeClr val="bg1"/>
                </a:solidFill>
                <a:latin typeface="Avenir Book" panose="02000503020000020003" pitchFamily="2" charset="0"/>
              </a:rPr>
            </a:br>
            <a:r>
              <a:rPr lang="en-US" sz="3200" dirty="0">
                <a:solidFill>
                  <a:schemeClr val="bg1"/>
                </a:solidFill>
                <a:latin typeface="Avenir Light" panose="020B0402020203020204" pitchFamily="34" charset="77"/>
              </a:rPr>
              <a:t>and subtitle</a:t>
            </a:r>
          </a:p>
          <a:p>
            <a:br>
              <a:rPr lang="en-US" i="1" dirty="0">
                <a:solidFill>
                  <a:schemeClr val="bg1"/>
                </a:solidFill>
                <a:latin typeface="Avenir Book Oblique" panose="02000503020000020003" pitchFamily="2" charset="0"/>
              </a:rPr>
            </a:br>
            <a:r>
              <a:rPr lang="en-US" i="1" dirty="0">
                <a:solidFill>
                  <a:schemeClr val="bg1"/>
                </a:solidFill>
                <a:latin typeface="Avenir Book Oblique" panose="02000503020000020003" pitchFamily="2" charset="0"/>
              </a:rPr>
              <a:t>…………………………….</a:t>
            </a:r>
            <a:br>
              <a:rPr lang="en-US" i="1" dirty="0">
                <a:solidFill>
                  <a:schemeClr val="bg1"/>
                </a:solidFill>
                <a:latin typeface="Avenir Book Oblique" panose="02000503020000020003" pitchFamily="2" charset="0"/>
              </a:rPr>
            </a:br>
            <a:r>
              <a:rPr lang="en-US" i="1" dirty="0">
                <a:solidFill>
                  <a:schemeClr val="bg1"/>
                </a:solidFill>
                <a:latin typeface="Avenir Book Oblique" panose="02000503020000020003" pitchFamily="2" charset="0"/>
              </a:rPr>
              <a:t>Speaker name, Partner</a:t>
            </a:r>
            <a:endParaRPr lang="it-IT" i="1" dirty="0">
              <a:solidFill>
                <a:schemeClr val="bg1"/>
              </a:solidFill>
              <a:latin typeface="Avenir Book Oblique" panose="02000503020000020003" pitchFamily="2" charset="0"/>
            </a:endParaRPr>
          </a:p>
          <a:p>
            <a:endParaRPr lang="it-IT" sz="3200" dirty="0">
              <a:solidFill>
                <a:schemeClr val="bg1"/>
              </a:solidFill>
              <a:latin typeface="Avenir Light" panose="020B0402020203020204" pitchFamily="34" charset="77"/>
            </a:endParaRPr>
          </a:p>
        </p:txBody>
      </p:sp>
    </p:spTree>
    <p:extLst>
      <p:ext uri="{BB962C8B-B14F-4D97-AF65-F5344CB8AC3E}">
        <p14:creationId xmlns:p14="http://schemas.microsoft.com/office/powerpoint/2010/main" val="1491733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1224F6D0-9B2A-9A48-98DF-D37F435BB3AF}"/>
              </a:ext>
            </a:extLst>
          </p:cNvPr>
          <p:cNvSpPr txBox="1"/>
          <p:nvPr/>
        </p:nvSpPr>
        <p:spPr>
          <a:xfrm>
            <a:off x="1062682" y="1410751"/>
            <a:ext cx="7869446" cy="3139321"/>
          </a:xfrm>
          <a:prstGeom prst="rect">
            <a:avLst/>
          </a:prstGeom>
          <a:noFill/>
        </p:spPr>
        <p:txBody>
          <a:bodyPr wrap="square" rtlCol="0">
            <a:spAutoFit/>
          </a:bodyPr>
          <a:lstStyle/>
          <a:p>
            <a:r>
              <a:rPr lang="it-IT" dirty="0" err="1">
                <a:latin typeface="Avenir Book" panose="02000503020000020003" pitchFamily="2" charset="0"/>
              </a:rPr>
              <a:t>Lorem</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a:t>
            </a:r>
            <a:r>
              <a:rPr lang="it-IT" dirty="0" err="1">
                <a:latin typeface="Avenir Book" panose="02000503020000020003" pitchFamily="2" charset="0"/>
              </a:rPr>
              <a:t>dolorsit</a:t>
            </a:r>
            <a:r>
              <a:rPr lang="it-IT" dirty="0">
                <a:latin typeface="Avenir Book" panose="02000503020000020003" pitchFamily="2" charset="0"/>
              </a:rPr>
              <a:t> </a:t>
            </a:r>
            <a:r>
              <a:rPr lang="it-IT" dirty="0" err="1">
                <a:latin typeface="Avenir Book" panose="02000503020000020003" pitchFamily="2" charset="0"/>
              </a:rPr>
              <a:t>amet</a:t>
            </a:r>
            <a:r>
              <a:rPr lang="it-IT" dirty="0">
                <a:latin typeface="Avenir Book" panose="02000503020000020003" pitchFamily="2" charset="0"/>
              </a:rPr>
              <a:t>, </a:t>
            </a:r>
            <a:r>
              <a:rPr lang="it-IT" dirty="0" err="1">
                <a:latin typeface="Avenir Book" panose="02000503020000020003" pitchFamily="2" charset="0"/>
              </a:rPr>
              <a:t>consectetur</a:t>
            </a:r>
            <a:r>
              <a:rPr lang="it-IT" dirty="0">
                <a:latin typeface="Avenir Book" panose="02000503020000020003" pitchFamily="2" charset="0"/>
              </a:rPr>
              <a:t> </a:t>
            </a:r>
            <a:r>
              <a:rPr lang="it-IT" dirty="0" err="1">
                <a:latin typeface="Avenir Book" panose="02000503020000020003" pitchFamily="2" charset="0"/>
              </a:rPr>
              <a:t>adipiscing</a:t>
            </a:r>
            <a:r>
              <a:rPr lang="it-IT" dirty="0">
                <a:latin typeface="Avenir Book" panose="02000503020000020003" pitchFamily="2" charset="0"/>
              </a:rPr>
              <a:t> </a:t>
            </a:r>
            <a:r>
              <a:rPr lang="it-IT" dirty="0" err="1">
                <a:latin typeface="Avenir Book" panose="02000503020000020003" pitchFamily="2" charset="0"/>
              </a:rPr>
              <a:t>elit</a:t>
            </a:r>
            <a:r>
              <a:rPr lang="it-IT" dirty="0">
                <a:latin typeface="Avenir Book" panose="02000503020000020003" pitchFamily="2" charset="0"/>
              </a:rPr>
              <a:t>. </a:t>
            </a:r>
            <a:r>
              <a:rPr lang="it-IT" dirty="0" err="1">
                <a:latin typeface="Avenir Book" panose="02000503020000020003" pitchFamily="2" charset="0"/>
              </a:rPr>
              <a:t>Donec</a:t>
            </a:r>
            <a:r>
              <a:rPr lang="it-IT" dirty="0">
                <a:latin typeface="Avenir Book" panose="02000503020000020003" pitchFamily="2" charset="0"/>
              </a:rPr>
              <a:t> vitae </a:t>
            </a:r>
            <a:r>
              <a:rPr lang="it-IT" dirty="0" err="1">
                <a:latin typeface="Avenir Book" panose="02000503020000020003" pitchFamily="2" charset="0"/>
              </a:rPr>
              <a:t>scelerisque</a:t>
            </a:r>
            <a:r>
              <a:rPr lang="it-IT" dirty="0">
                <a:latin typeface="Avenir Book" panose="02000503020000020003" pitchFamily="2" charset="0"/>
              </a:rPr>
              <a:t> </a:t>
            </a:r>
            <a:r>
              <a:rPr lang="it-IT" dirty="0" err="1">
                <a:latin typeface="Avenir Book" panose="02000503020000020003" pitchFamily="2" charset="0"/>
              </a:rPr>
              <a:t>metus</a:t>
            </a:r>
            <a:r>
              <a:rPr lang="it-IT" dirty="0">
                <a:latin typeface="Avenir Book" panose="02000503020000020003" pitchFamily="2" charset="0"/>
              </a:rPr>
              <a:t>, in </a:t>
            </a:r>
            <a:r>
              <a:rPr lang="it-IT" dirty="0" err="1">
                <a:latin typeface="Avenir Book" panose="02000503020000020003" pitchFamily="2" charset="0"/>
              </a:rPr>
              <a:t>sodales</a:t>
            </a:r>
            <a:r>
              <a:rPr lang="it-IT" dirty="0">
                <a:latin typeface="Avenir Book" panose="02000503020000020003" pitchFamily="2" charset="0"/>
              </a:rPr>
              <a:t> </a:t>
            </a:r>
            <a:r>
              <a:rPr lang="it-IT" dirty="0" err="1">
                <a:latin typeface="Avenir Book" panose="02000503020000020003" pitchFamily="2" charset="0"/>
              </a:rPr>
              <a:t>metus</a:t>
            </a:r>
            <a:r>
              <a:rPr lang="it-IT" dirty="0">
                <a:latin typeface="Avenir Book" panose="02000503020000020003" pitchFamily="2" charset="0"/>
              </a:rPr>
              <a:t>. </a:t>
            </a:r>
            <a:r>
              <a:rPr lang="it-IT" dirty="0" err="1">
                <a:latin typeface="Avenir Book" panose="02000503020000020003" pitchFamily="2" charset="0"/>
              </a:rPr>
              <a:t>Vestibulum</a:t>
            </a:r>
            <a:r>
              <a:rPr lang="it-IT" dirty="0">
                <a:latin typeface="Avenir Book" panose="02000503020000020003" pitchFamily="2" charset="0"/>
              </a:rPr>
              <a:t> ante </a:t>
            </a:r>
            <a:r>
              <a:rPr lang="it-IT" dirty="0" err="1">
                <a:latin typeface="Avenir Book" panose="02000503020000020003" pitchFamily="2" charset="0"/>
              </a:rPr>
              <a:t>ipsum</a:t>
            </a:r>
            <a:r>
              <a:rPr lang="it-IT" dirty="0">
                <a:latin typeface="Avenir Book" panose="02000503020000020003" pitchFamily="2" charset="0"/>
              </a:rPr>
              <a:t> primis in </a:t>
            </a:r>
            <a:r>
              <a:rPr lang="it-IT" dirty="0" err="1">
                <a:latin typeface="Avenir Book" panose="02000503020000020003" pitchFamily="2" charset="0"/>
              </a:rPr>
              <a:t>faucibus</a:t>
            </a:r>
            <a:r>
              <a:rPr lang="it-IT" dirty="0">
                <a:latin typeface="Avenir Book" panose="02000503020000020003" pitchFamily="2" charset="0"/>
              </a:rPr>
              <a:t> orci </a:t>
            </a:r>
            <a:r>
              <a:rPr lang="it-IT" dirty="0" err="1">
                <a:latin typeface="Avenir Book" panose="02000503020000020003" pitchFamily="2" charset="0"/>
              </a:rPr>
              <a:t>luctus</a:t>
            </a:r>
            <a:r>
              <a:rPr lang="it-IT" dirty="0">
                <a:latin typeface="Avenir Book" panose="02000503020000020003" pitchFamily="2" charset="0"/>
              </a:rPr>
              <a:t> et </a:t>
            </a:r>
            <a:r>
              <a:rPr lang="it-IT" dirty="0" err="1">
                <a:latin typeface="Avenir Book" panose="02000503020000020003" pitchFamily="2" charset="0"/>
              </a:rPr>
              <a:t>ultrices</a:t>
            </a:r>
            <a:r>
              <a:rPr lang="it-IT" dirty="0">
                <a:latin typeface="Avenir Book" panose="02000503020000020003" pitchFamily="2" charset="0"/>
              </a:rPr>
              <a:t> </a:t>
            </a:r>
            <a:r>
              <a:rPr lang="it-IT" dirty="0" err="1">
                <a:latin typeface="Avenir Book" panose="02000503020000020003" pitchFamily="2" charset="0"/>
              </a:rPr>
              <a:t>posuere</a:t>
            </a:r>
            <a:r>
              <a:rPr lang="it-IT" dirty="0">
                <a:latin typeface="Avenir Book" panose="02000503020000020003" pitchFamily="2" charset="0"/>
              </a:rPr>
              <a:t> </a:t>
            </a:r>
            <a:r>
              <a:rPr lang="it-IT" dirty="0" err="1">
                <a:latin typeface="Avenir Book" panose="02000503020000020003" pitchFamily="2" charset="0"/>
              </a:rPr>
              <a:t>cubilia</a:t>
            </a:r>
            <a:r>
              <a:rPr lang="it-IT" dirty="0">
                <a:latin typeface="Avenir Book" panose="02000503020000020003" pitchFamily="2" charset="0"/>
              </a:rPr>
              <a:t> </a:t>
            </a:r>
            <a:r>
              <a:rPr lang="it-IT" dirty="0" err="1">
                <a:latin typeface="Avenir Book" panose="02000503020000020003" pitchFamily="2" charset="0"/>
              </a:rPr>
              <a:t>curae</a:t>
            </a:r>
            <a:r>
              <a:rPr lang="it-IT" dirty="0">
                <a:latin typeface="Avenir Book" panose="02000503020000020003" pitchFamily="2" charset="0"/>
              </a:rPr>
              <a:t>; </a:t>
            </a:r>
            <a:r>
              <a:rPr lang="it-IT" dirty="0" err="1">
                <a:latin typeface="Avenir Book" panose="02000503020000020003" pitchFamily="2" charset="0"/>
              </a:rPr>
              <a:t>Aenean</a:t>
            </a:r>
            <a:r>
              <a:rPr lang="it-IT" dirty="0">
                <a:latin typeface="Avenir Book" panose="02000503020000020003" pitchFamily="2" charset="0"/>
              </a:rPr>
              <a:t> massa </a:t>
            </a:r>
            <a:r>
              <a:rPr lang="it-IT" dirty="0" err="1">
                <a:latin typeface="Avenir Book" panose="02000503020000020003" pitchFamily="2" charset="0"/>
              </a:rPr>
              <a:t>lacus</a:t>
            </a:r>
            <a:r>
              <a:rPr lang="it-IT" dirty="0">
                <a:latin typeface="Avenir Book" panose="02000503020000020003" pitchFamily="2" charset="0"/>
              </a:rPr>
              <a:t>, </a:t>
            </a:r>
            <a:r>
              <a:rPr lang="it-IT" dirty="0" err="1">
                <a:latin typeface="Avenir Book" panose="02000503020000020003" pitchFamily="2" charset="0"/>
              </a:rPr>
              <a:t>dapibus</a:t>
            </a:r>
            <a:r>
              <a:rPr lang="it-IT" dirty="0">
                <a:latin typeface="Avenir Book" panose="02000503020000020003" pitchFamily="2" charset="0"/>
              </a:rPr>
              <a:t> </a:t>
            </a:r>
            <a:r>
              <a:rPr lang="it-IT" dirty="0" err="1">
                <a:latin typeface="Avenir Book" panose="02000503020000020003" pitchFamily="2" charset="0"/>
              </a:rPr>
              <a:t>sed</a:t>
            </a:r>
            <a:r>
              <a:rPr lang="it-IT" dirty="0">
                <a:latin typeface="Avenir Book" panose="02000503020000020003" pitchFamily="2" charset="0"/>
              </a:rPr>
              <a:t> </a:t>
            </a:r>
            <a:r>
              <a:rPr lang="it-IT" dirty="0" err="1">
                <a:latin typeface="Avenir Book" panose="02000503020000020003" pitchFamily="2" charset="0"/>
              </a:rPr>
              <a:t>placerat</a:t>
            </a:r>
            <a:r>
              <a:rPr lang="it-IT" dirty="0">
                <a:latin typeface="Avenir Book" panose="02000503020000020003" pitchFamily="2" charset="0"/>
              </a:rPr>
              <a:t> ut, </a:t>
            </a:r>
            <a:r>
              <a:rPr lang="it-IT" dirty="0" err="1">
                <a:latin typeface="Avenir Book" panose="02000503020000020003" pitchFamily="2" charset="0"/>
              </a:rPr>
              <a:t>consequat</a:t>
            </a:r>
            <a:r>
              <a:rPr lang="it-IT" dirty="0">
                <a:latin typeface="Avenir Book" panose="02000503020000020003" pitchFamily="2" charset="0"/>
              </a:rPr>
              <a:t> ut </a:t>
            </a:r>
            <a:r>
              <a:rPr lang="it-IT" dirty="0" err="1">
                <a:latin typeface="Avenir Book" panose="02000503020000020003" pitchFamily="2" charset="0"/>
              </a:rPr>
              <a:t>diam</a:t>
            </a:r>
            <a:r>
              <a:rPr lang="it-IT" dirty="0">
                <a:latin typeface="Avenir Book" panose="02000503020000020003" pitchFamily="2" charset="0"/>
              </a:rPr>
              <a:t>. </a:t>
            </a:r>
            <a:r>
              <a:rPr lang="it-IT" dirty="0" err="1">
                <a:latin typeface="Avenir Book" panose="02000503020000020003" pitchFamily="2" charset="0"/>
              </a:rPr>
              <a:t>Integer</a:t>
            </a:r>
            <a:r>
              <a:rPr lang="it-IT" dirty="0">
                <a:latin typeface="Avenir Book" panose="02000503020000020003" pitchFamily="2" charset="0"/>
              </a:rPr>
              <a:t> </a:t>
            </a:r>
            <a:r>
              <a:rPr lang="it-IT" dirty="0" err="1">
                <a:latin typeface="Avenir Book" panose="02000503020000020003" pitchFamily="2" charset="0"/>
              </a:rPr>
              <a:t>dictum</a:t>
            </a:r>
            <a:r>
              <a:rPr lang="it-IT" dirty="0">
                <a:latin typeface="Avenir Book" panose="02000503020000020003" pitchFamily="2" charset="0"/>
              </a:rPr>
              <a:t> </a:t>
            </a:r>
            <a:r>
              <a:rPr lang="it-IT" dirty="0" err="1">
                <a:latin typeface="Avenir Book" panose="02000503020000020003" pitchFamily="2" charset="0"/>
              </a:rPr>
              <a:t>quam</a:t>
            </a:r>
            <a:r>
              <a:rPr lang="it-IT" dirty="0">
                <a:latin typeface="Avenir Book" panose="02000503020000020003" pitchFamily="2" charset="0"/>
              </a:rPr>
              <a:t> a </a:t>
            </a:r>
            <a:r>
              <a:rPr lang="it-IT" dirty="0" err="1">
                <a:latin typeface="Avenir Book" panose="02000503020000020003" pitchFamily="2" charset="0"/>
              </a:rPr>
              <a:t>finibus</a:t>
            </a:r>
            <a:r>
              <a:rPr lang="it-IT" dirty="0">
                <a:latin typeface="Avenir Book" panose="02000503020000020003" pitchFamily="2" charset="0"/>
              </a:rPr>
              <a:t> </a:t>
            </a:r>
            <a:r>
              <a:rPr lang="it-IT" dirty="0" err="1">
                <a:latin typeface="Avenir Book" panose="02000503020000020003" pitchFamily="2" charset="0"/>
              </a:rPr>
              <a:t>malesuada</a:t>
            </a:r>
            <a:r>
              <a:rPr lang="it-IT" dirty="0">
                <a:latin typeface="Avenir Book" panose="02000503020000020003" pitchFamily="2" charset="0"/>
              </a:rPr>
              <a:t>. </a:t>
            </a:r>
            <a:r>
              <a:rPr lang="it-IT" dirty="0" err="1">
                <a:latin typeface="Avenir Book" panose="02000503020000020003" pitchFamily="2" charset="0"/>
              </a:rPr>
              <a:t>Interdum</a:t>
            </a:r>
            <a:r>
              <a:rPr lang="it-IT" dirty="0">
                <a:latin typeface="Avenir Book" panose="02000503020000020003" pitchFamily="2" charset="0"/>
              </a:rPr>
              <a:t> et </a:t>
            </a:r>
            <a:r>
              <a:rPr lang="it-IT" dirty="0" err="1">
                <a:latin typeface="Avenir Book" panose="02000503020000020003" pitchFamily="2" charset="0"/>
              </a:rPr>
              <a:t>malesuada</a:t>
            </a:r>
            <a:r>
              <a:rPr lang="it-IT" dirty="0">
                <a:latin typeface="Avenir Book" panose="02000503020000020003" pitchFamily="2" charset="0"/>
              </a:rPr>
              <a:t> </a:t>
            </a:r>
            <a:r>
              <a:rPr lang="it-IT" dirty="0" err="1">
                <a:latin typeface="Avenir Book" panose="02000503020000020003" pitchFamily="2" charset="0"/>
              </a:rPr>
              <a:t>fames</a:t>
            </a:r>
            <a:r>
              <a:rPr lang="it-IT" dirty="0">
                <a:latin typeface="Avenir Book" panose="02000503020000020003" pitchFamily="2" charset="0"/>
              </a:rPr>
              <a:t> </a:t>
            </a:r>
            <a:r>
              <a:rPr lang="it-IT" dirty="0" err="1">
                <a:latin typeface="Avenir Book" panose="02000503020000020003" pitchFamily="2" charset="0"/>
              </a:rPr>
              <a:t>ac</a:t>
            </a:r>
            <a:r>
              <a:rPr lang="it-IT" dirty="0">
                <a:latin typeface="Avenir Book" panose="02000503020000020003" pitchFamily="2" charset="0"/>
              </a:rPr>
              <a:t> ante </a:t>
            </a:r>
            <a:r>
              <a:rPr lang="it-IT" dirty="0" err="1">
                <a:latin typeface="Avenir Book" panose="02000503020000020003" pitchFamily="2" charset="0"/>
              </a:rPr>
              <a:t>ipsum</a:t>
            </a:r>
            <a:r>
              <a:rPr lang="it-IT" dirty="0">
                <a:latin typeface="Avenir Book" panose="02000503020000020003" pitchFamily="2" charset="0"/>
              </a:rPr>
              <a:t> primis in </a:t>
            </a:r>
            <a:r>
              <a:rPr lang="it-IT" dirty="0" err="1">
                <a:latin typeface="Avenir Book" panose="02000503020000020003" pitchFamily="2" charset="0"/>
              </a:rPr>
              <a:t>faucibus</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tempor</a:t>
            </a:r>
            <a:r>
              <a:rPr lang="it-IT" dirty="0">
                <a:latin typeface="Avenir Book" panose="02000503020000020003" pitchFamily="2" charset="0"/>
              </a:rPr>
              <a:t> </a:t>
            </a:r>
            <a:r>
              <a:rPr lang="it-IT" dirty="0" err="1">
                <a:latin typeface="Avenir Book" panose="02000503020000020003" pitchFamily="2" charset="0"/>
              </a:rPr>
              <a:t>semper</a:t>
            </a:r>
            <a:r>
              <a:rPr lang="it-IT" dirty="0">
                <a:latin typeface="Avenir Book" panose="02000503020000020003" pitchFamily="2" charset="0"/>
              </a:rPr>
              <a:t> </a:t>
            </a:r>
            <a:r>
              <a:rPr lang="it-IT" dirty="0" err="1">
                <a:latin typeface="Avenir Book" panose="02000503020000020003" pitchFamily="2" charset="0"/>
              </a:rPr>
              <a:t>tincidunt</a:t>
            </a:r>
            <a:r>
              <a:rPr lang="it-IT" dirty="0">
                <a:latin typeface="Avenir Book" panose="02000503020000020003" pitchFamily="2" charset="0"/>
              </a:rPr>
              <a:t>. </a:t>
            </a:r>
            <a:r>
              <a:rPr lang="it-IT" dirty="0" err="1">
                <a:latin typeface="Avenir Book" panose="02000503020000020003" pitchFamily="2" charset="0"/>
              </a:rPr>
              <a:t>Phasellus</a:t>
            </a:r>
            <a:r>
              <a:rPr lang="it-IT" dirty="0">
                <a:latin typeface="Avenir Book" panose="02000503020000020003" pitchFamily="2" charset="0"/>
              </a:rPr>
              <a:t> </a:t>
            </a:r>
            <a:r>
              <a:rPr lang="it-IT" dirty="0" err="1">
                <a:latin typeface="Avenir Book" panose="02000503020000020003" pitchFamily="2" charset="0"/>
              </a:rPr>
              <a:t>ac</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a:t>
            </a:r>
            <a:r>
              <a:rPr lang="it-IT" dirty="0" err="1">
                <a:latin typeface="Avenir Book" panose="02000503020000020003" pitchFamily="2" charset="0"/>
              </a:rPr>
              <a:t>arcu</a:t>
            </a:r>
            <a:r>
              <a:rPr lang="it-IT" dirty="0">
                <a:latin typeface="Avenir Book" panose="02000503020000020003" pitchFamily="2" charset="0"/>
              </a:rPr>
              <a:t>. </a:t>
            </a:r>
            <a:r>
              <a:rPr lang="it-IT" dirty="0" err="1">
                <a:latin typeface="Avenir Book" panose="02000503020000020003" pitchFamily="2" charset="0"/>
              </a:rPr>
              <a:t>Praesent</a:t>
            </a:r>
            <a:r>
              <a:rPr lang="it-IT" dirty="0">
                <a:latin typeface="Avenir Book" panose="02000503020000020003" pitchFamily="2" charset="0"/>
              </a:rPr>
              <a:t> odio libero, </a:t>
            </a:r>
            <a:r>
              <a:rPr lang="it-IT" dirty="0" err="1">
                <a:latin typeface="Avenir Book" panose="02000503020000020003" pitchFamily="2" charset="0"/>
              </a:rPr>
              <a:t>bortis</a:t>
            </a:r>
            <a:r>
              <a:rPr lang="it-IT" dirty="0">
                <a:latin typeface="Avenir Book" panose="02000503020000020003" pitchFamily="2" charset="0"/>
              </a:rPr>
              <a:t> in </a:t>
            </a:r>
            <a:r>
              <a:rPr lang="it-IT" dirty="0" err="1">
                <a:latin typeface="Avenir Book" panose="02000503020000020003" pitchFamily="2" charset="0"/>
              </a:rPr>
              <a:t>mattis</a:t>
            </a:r>
            <a:r>
              <a:rPr lang="it-IT" dirty="0">
                <a:latin typeface="Avenir Book" panose="02000503020000020003" pitchFamily="2" charset="0"/>
              </a:rPr>
              <a:t> </a:t>
            </a:r>
            <a:r>
              <a:rPr lang="it-IT" dirty="0" err="1">
                <a:latin typeface="Avenir Book" panose="02000503020000020003" pitchFamily="2" charset="0"/>
              </a:rPr>
              <a:t>quis</a:t>
            </a:r>
            <a:r>
              <a:rPr lang="it-IT" dirty="0">
                <a:latin typeface="Avenir Book" panose="02000503020000020003" pitchFamily="2" charset="0"/>
              </a:rPr>
              <a:t>, </a:t>
            </a:r>
            <a:r>
              <a:rPr lang="it-IT" dirty="0" err="1">
                <a:latin typeface="Avenir Book" panose="02000503020000020003" pitchFamily="2" charset="0"/>
              </a:rPr>
              <a:t>maximus</a:t>
            </a:r>
            <a:r>
              <a:rPr lang="it-IT" dirty="0">
                <a:latin typeface="Avenir Book" panose="02000503020000020003" pitchFamily="2" charset="0"/>
              </a:rPr>
              <a:t> id </a:t>
            </a:r>
            <a:r>
              <a:rPr lang="it-IT" dirty="0" err="1">
                <a:latin typeface="Avenir Book" panose="02000503020000020003" pitchFamily="2" charset="0"/>
              </a:rPr>
              <a:t>risus</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mollis</a:t>
            </a:r>
            <a:r>
              <a:rPr lang="it-IT" dirty="0">
                <a:latin typeface="Avenir Book" panose="02000503020000020003" pitchFamily="2" charset="0"/>
              </a:rPr>
              <a:t> </a:t>
            </a:r>
            <a:r>
              <a:rPr lang="it-IT" dirty="0" err="1">
                <a:latin typeface="Avenir Book" panose="02000503020000020003" pitchFamily="2" charset="0"/>
              </a:rPr>
              <a:t>posuere</a:t>
            </a:r>
            <a:r>
              <a:rPr lang="it-IT" dirty="0">
                <a:latin typeface="Avenir Book" panose="02000503020000020003" pitchFamily="2" charset="0"/>
              </a:rPr>
              <a:t> </a:t>
            </a:r>
            <a:r>
              <a:rPr lang="it-IT" dirty="0" err="1">
                <a:latin typeface="Avenir Book" panose="02000503020000020003" pitchFamily="2" charset="0"/>
              </a:rPr>
              <a:t>quam</a:t>
            </a:r>
            <a:r>
              <a:rPr lang="it-IT" dirty="0">
                <a:latin typeface="Avenir Book" panose="02000503020000020003" pitchFamily="2" charset="0"/>
              </a:rPr>
              <a:t>. </a:t>
            </a:r>
            <a:r>
              <a:rPr lang="it-IT" dirty="0" err="1">
                <a:latin typeface="Avenir Book" panose="02000503020000020003" pitchFamily="2" charset="0"/>
              </a:rPr>
              <a:t>Duis</a:t>
            </a:r>
            <a:r>
              <a:rPr lang="it-IT" dirty="0">
                <a:latin typeface="Avenir Book" panose="02000503020000020003" pitchFamily="2" charset="0"/>
              </a:rPr>
              <a:t> </a:t>
            </a:r>
            <a:r>
              <a:rPr lang="it-IT" dirty="0" err="1">
                <a:latin typeface="Avenir Book" panose="02000503020000020003" pitchFamily="2" charset="0"/>
              </a:rPr>
              <a:t>sit</a:t>
            </a:r>
            <a:r>
              <a:rPr lang="it-IT" dirty="0">
                <a:latin typeface="Avenir Book" panose="02000503020000020003" pitchFamily="2" charset="0"/>
              </a:rPr>
              <a:t> </a:t>
            </a:r>
            <a:r>
              <a:rPr lang="it-IT" dirty="0" err="1">
                <a:latin typeface="Avenir Book" panose="02000503020000020003" pitchFamily="2" charset="0"/>
              </a:rPr>
              <a:t>amet</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scelerisque</a:t>
            </a:r>
            <a:r>
              <a:rPr lang="it-IT" dirty="0">
                <a:latin typeface="Avenir Book" panose="02000503020000020003" pitchFamily="2" charset="0"/>
              </a:rPr>
              <a:t>, </a:t>
            </a:r>
            <a:r>
              <a:rPr lang="it-IT" dirty="0" err="1">
                <a:latin typeface="Avenir Book" panose="02000503020000020003" pitchFamily="2" charset="0"/>
              </a:rPr>
              <a:t>tincidunt</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id, </a:t>
            </a:r>
            <a:r>
              <a:rPr lang="it-IT" dirty="0" err="1">
                <a:latin typeface="Avenir Book" panose="02000503020000020003" pitchFamily="2" charset="0"/>
              </a:rPr>
              <a:t>accumsan</a:t>
            </a:r>
            <a:r>
              <a:rPr lang="it-IT" dirty="0">
                <a:latin typeface="Avenir Book" panose="02000503020000020003" pitchFamily="2" charset="0"/>
              </a:rPr>
              <a:t> </a:t>
            </a:r>
            <a:r>
              <a:rPr lang="it-IT" dirty="0" err="1">
                <a:latin typeface="Avenir Book" panose="02000503020000020003" pitchFamily="2" charset="0"/>
              </a:rPr>
              <a:t>neque</a:t>
            </a:r>
            <a:r>
              <a:rPr lang="it-IT" dirty="0">
                <a:latin typeface="Avenir Book" panose="02000503020000020003" pitchFamily="2" charset="0"/>
              </a:rPr>
              <a:t>. </a:t>
            </a:r>
            <a:r>
              <a:rPr lang="it-IT" dirty="0" err="1">
                <a:latin typeface="Avenir Book" panose="02000503020000020003" pitchFamily="2" charset="0"/>
              </a:rPr>
              <a:t>Sed</a:t>
            </a:r>
            <a:r>
              <a:rPr lang="it-IT" dirty="0">
                <a:latin typeface="Avenir Book" panose="02000503020000020003" pitchFamily="2" charset="0"/>
              </a:rPr>
              <a:t> </a:t>
            </a:r>
            <a:r>
              <a:rPr lang="it-IT" dirty="0" err="1">
                <a:latin typeface="Avenir Book" panose="02000503020000020003" pitchFamily="2" charset="0"/>
              </a:rPr>
              <a:t>consequat</a:t>
            </a:r>
            <a:r>
              <a:rPr lang="it-IT" dirty="0">
                <a:latin typeface="Avenir Book" panose="02000503020000020003" pitchFamily="2" charset="0"/>
              </a:rPr>
              <a:t>, massa </a:t>
            </a:r>
            <a:r>
              <a:rPr lang="it-IT" dirty="0" err="1">
                <a:latin typeface="Avenir Book" panose="02000503020000020003" pitchFamily="2" charset="0"/>
              </a:rPr>
              <a:t>eget</a:t>
            </a:r>
            <a:r>
              <a:rPr lang="it-IT" dirty="0">
                <a:latin typeface="Avenir Book" panose="02000503020000020003" pitchFamily="2" charset="0"/>
              </a:rPr>
              <a:t> </a:t>
            </a:r>
            <a:r>
              <a:rPr lang="it-IT" dirty="0" err="1">
                <a:latin typeface="Avenir Book" panose="02000503020000020003" pitchFamily="2" charset="0"/>
              </a:rPr>
              <a:t>vehicula</a:t>
            </a:r>
            <a:r>
              <a:rPr lang="it-IT" dirty="0">
                <a:latin typeface="Avenir Book" panose="02000503020000020003" pitchFamily="2" charset="0"/>
              </a:rPr>
              <a:t> </a:t>
            </a:r>
            <a:r>
              <a:rPr lang="it-IT" dirty="0" err="1">
                <a:latin typeface="Avenir Book" panose="02000503020000020003" pitchFamily="2" charset="0"/>
              </a:rPr>
              <a:t>congue</a:t>
            </a:r>
            <a:r>
              <a:rPr lang="it-IT" dirty="0">
                <a:latin typeface="Avenir Book" panose="02000503020000020003" pitchFamily="2" charset="0"/>
              </a:rPr>
              <a:t>, </a:t>
            </a:r>
            <a:r>
              <a:rPr lang="it-IT" dirty="0" err="1">
                <a:latin typeface="Avenir Book" panose="02000503020000020003" pitchFamily="2" charset="0"/>
              </a:rPr>
              <a:t>turpis</a:t>
            </a:r>
            <a:r>
              <a:rPr lang="it-IT" dirty="0">
                <a:latin typeface="Avenir Book" panose="02000503020000020003" pitchFamily="2" charset="0"/>
              </a:rPr>
              <a:t> </a:t>
            </a:r>
            <a:r>
              <a:rPr lang="it-IT" dirty="0" err="1">
                <a:latin typeface="Avenir Book" panose="02000503020000020003" pitchFamily="2" charset="0"/>
              </a:rPr>
              <a:t>enim</a:t>
            </a:r>
            <a:r>
              <a:rPr lang="it-IT" dirty="0">
                <a:latin typeface="Avenir Book" panose="02000503020000020003" pitchFamily="2" charset="0"/>
              </a:rPr>
              <a:t> </a:t>
            </a:r>
            <a:r>
              <a:rPr lang="it-IT" dirty="0" err="1">
                <a:latin typeface="Avenir Book" panose="02000503020000020003" pitchFamily="2" charset="0"/>
              </a:rPr>
              <a:t>ultrices</a:t>
            </a:r>
            <a:r>
              <a:rPr lang="it-IT" dirty="0">
                <a:latin typeface="Avenir Book" panose="02000503020000020003" pitchFamily="2" charset="0"/>
              </a:rPr>
              <a:t> orci, in </a:t>
            </a:r>
            <a:r>
              <a:rPr lang="it-IT" dirty="0" err="1">
                <a:latin typeface="Avenir Book" panose="02000503020000020003" pitchFamily="2" charset="0"/>
              </a:rPr>
              <a:t>eleifend</a:t>
            </a:r>
            <a:r>
              <a:rPr lang="it-IT" dirty="0">
                <a:latin typeface="Avenir Book" panose="02000503020000020003" pitchFamily="2" charset="0"/>
              </a:rPr>
              <a:t> </a:t>
            </a:r>
            <a:r>
              <a:rPr lang="it-IT" dirty="0" err="1">
                <a:latin typeface="Avenir Book" panose="02000503020000020003" pitchFamily="2" charset="0"/>
              </a:rPr>
              <a:t>neque</a:t>
            </a:r>
            <a:r>
              <a:rPr lang="it-IT" dirty="0">
                <a:latin typeface="Avenir Book" panose="02000503020000020003" pitchFamily="2" charset="0"/>
              </a:rPr>
              <a:t> </a:t>
            </a:r>
            <a:r>
              <a:rPr lang="it-IT" dirty="0" err="1">
                <a:latin typeface="Avenir Book" panose="02000503020000020003" pitchFamily="2" charset="0"/>
              </a:rPr>
              <a:t>turpis</a:t>
            </a:r>
            <a:r>
              <a:rPr lang="it-IT" dirty="0">
                <a:latin typeface="Avenir Book" panose="02000503020000020003" pitchFamily="2" charset="0"/>
              </a:rPr>
              <a:t> </a:t>
            </a:r>
            <a:r>
              <a:rPr lang="it-IT" dirty="0" err="1">
                <a:latin typeface="Avenir Book" panose="02000503020000020003" pitchFamily="2" charset="0"/>
              </a:rPr>
              <a:t>eu</a:t>
            </a:r>
            <a:r>
              <a:rPr lang="it-IT" dirty="0">
                <a:latin typeface="Avenir Book" panose="02000503020000020003" pitchFamily="2" charset="0"/>
              </a:rPr>
              <a:t> eros. Class </a:t>
            </a:r>
            <a:r>
              <a:rPr lang="it-IT" dirty="0" err="1">
                <a:latin typeface="Avenir Book" panose="02000503020000020003" pitchFamily="2" charset="0"/>
              </a:rPr>
              <a:t>aptent</a:t>
            </a:r>
            <a:r>
              <a:rPr lang="it-IT" dirty="0">
                <a:latin typeface="Avenir Book" panose="02000503020000020003" pitchFamily="2" charset="0"/>
              </a:rPr>
              <a:t> taciti </a:t>
            </a:r>
            <a:r>
              <a:rPr lang="it-IT" dirty="0" err="1">
                <a:latin typeface="Avenir Book" panose="02000503020000020003" pitchFamily="2" charset="0"/>
              </a:rPr>
              <a:t>sociosqu</a:t>
            </a:r>
            <a:r>
              <a:rPr lang="it-IT" dirty="0">
                <a:latin typeface="Avenir Book" panose="02000503020000020003" pitchFamily="2" charset="0"/>
              </a:rPr>
              <a:t> ad </a:t>
            </a:r>
            <a:r>
              <a:rPr lang="it-IT" dirty="0" err="1">
                <a:latin typeface="Avenir Book" panose="02000503020000020003" pitchFamily="2" charset="0"/>
              </a:rPr>
              <a:t>litora</a:t>
            </a:r>
            <a:r>
              <a:rPr lang="it-IT" dirty="0">
                <a:latin typeface="Avenir Book" panose="02000503020000020003" pitchFamily="2" charset="0"/>
              </a:rPr>
              <a:t> </a:t>
            </a:r>
            <a:r>
              <a:rPr lang="it-IT" dirty="0" err="1">
                <a:latin typeface="Avenir Book" panose="02000503020000020003" pitchFamily="2" charset="0"/>
              </a:rPr>
              <a:t>torquent</a:t>
            </a:r>
            <a:r>
              <a:rPr lang="it-IT" dirty="0">
                <a:latin typeface="Avenir Book" panose="02000503020000020003" pitchFamily="2" charset="0"/>
              </a:rPr>
              <a:t> per </a:t>
            </a:r>
            <a:r>
              <a:rPr lang="it-IT" dirty="0" err="1">
                <a:latin typeface="Avenir Book" panose="02000503020000020003" pitchFamily="2" charset="0"/>
              </a:rPr>
              <a:t>conubia</a:t>
            </a:r>
            <a:r>
              <a:rPr lang="it-IT" dirty="0">
                <a:latin typeface="Avenir Book" panose="02000503020000020003" pitchFamily="2" charset="0"/>
              </a:rPr>
              <a:t> nostra, per </a:t>
            </a:r>
            <a:r>
              <a:rPr lang="it-IT" dirty="0" err="1">
                <a:latin typeface="Avenir Book" panose="02000503020000020003" pitchFamily="2" charset="0"/>
              </a:rPr>
              <a:t>inceptos</a:t>
            </a:r>
            <a:r>
              <a:rPr lang="it-IT" dirty="0">
                <a:latin typeface="Avenir Book" panose="02000503020000020003" pitchFamily="2" charset="0"/>
              </a:rPr>
              <a:t> </a:t>
            </a:r>
            <a:r>
              <a:rPr lang="it-IT" dirty="0" err="1">
                <a:latin typeface="Avenir Book" panose="02000503020000020003" pitchFamily="2" charset="0"/>
              </a:rPr>
              <a:t>himenaeos</a:t>
            </a:r>
            <a:r>
              <a:rPr lang="it-IT" dirty="0">
                <a:latin typeface="Avenir Book" panose="02000503020000020003" pitchFamily="2" charset="0"/>
              </a:rPr>
              <a:t>. </a:t>
            </a:r>
          </a:p>
        </p:txBody>
      </p:sp>
      <p:sp>
        <p:nvSpPr>
          <p:cNvPr id="20" name="Rettangolo 19">
            <a:extLst>
              <a:ext uri="{FF2B5EF4-FFF2-40B4-BE49-F238E27FC236}">
                <a16:creationId xmlns:a16="http://schemas.microsoft.com/office/drawing/2014/main" id="{FB81FB64-E412-E845-B438-812155A324AC}"/>
              </a:ext>
            </a:extLst>
          </p:cNvPr>
          <p:cNvSpPr/>
          <p:nvPr/>
        </p:nvSpPr>
        <p:spPr>
          <a:xfrm>
            <a:off x="1062682" y="696772"/>
            <a:ext cx="8143103" cy="584775"/>
          </a:xfrm>
          <a:prstGeom prst="rect">
            <a:avLst/>
          </a:prstGeom>
        </p:spPr>
        <p:txBody>
          <a:bodyPr wrap="square">
            <a:spAutoFit/>
          </a:bodyPr>
          <a:lstStyle/>
          <a:p>
            <a:r>
              <a:rPr lang="it-IT" sz="3200" b="1" dirty="0">
                <a:solidFill>
                  <a:srgbClr val="5C5B5B"/>
                </a:solidFill>
                <a:latin typeface="Avenir Heavy" panose="02000503020000020003" pitchFamily="2" charset="0"/>
              </a:rPr>
              <a:t>Title</a:t>
            </a:r>
            <a:endParaRPr lang="it-IT" sz="3200" dirty="0"/>
          </a:p>
        </p:txBody>
      </p:sp>
      <p:sp>
        <p:nvSpPr>
          <p:cNvPr id="2" name="Segnaposto piè di pagina 1">
            <a:extLst>
              <a:ext uri="{FF2B5EF4-FFF2-40B4-BE49-F238E27FC236}">
                <a16:creationId xmlns:a16="http://schemas.microsoft.com/office/drawing/2014/main" id="{2A896F67-9422-2242-B4B2-420BC7613AD4}"/>
              </a:ext>
            </a:extLst>
          </p:cNvPr>
          <p:cNvSpPr>
            <a:spLocks noGrp="1"/>
          </p:cNvSpPr>
          <p:nvPr>
            <p:ph type="ftr" sz="quarter" idx="11"/>
          </p:nvPr>
        </p:nvSpPr>
        <p:spPr/>
        <p:txBody>
          <a:bodyPr/>
          <a:lstStyle/>
          <a:p>
            <a:r>
              <a:rPr lang="en-US" i="1" dirty="0">
                <a:solidFill>
                  <a:srgbClr val="4B4846"/>
                </a:solidFill>
                <a:latin typeface="Avenir Book Oblique" panose="02000503020000020003" pitchFamily="2" charset="0"/>
              </a:rPr>
              <a:t>Speaker name, </a:t>
            </a:r>
            <a:fld id="{8B49308D-537E-274E-B12E-C219DEA71F69}" type="datetime1">
              <a:rPr lang="it-IT" i="1" smtClean="0">
                <a:solidFill>
                  <a:srgbClr val="4B4846"/>
                </a:solidFill>
                <a:latin typeface="Avenir Book Oblique" panose="02000503020000020003" pitchFamily="2" charset="0"/>
              </a:rPr>
              <a:t>07/11/2021</a:t>
            </a:fld>
            <a:r>
              <a:rPr lang="en-US" i="1" dirty="0">
                <a:solidFill>
                  <a:srgbClr val="4B4846"/>
                </a:solidFill>
                <a:latin typeface="Avenir Book Oblique" panose="02000503020000020003" pitchFamily="2" charset="0"/>
              </a:rPr>
              <a:t>, Place</a:t>
            </a:r>
            <a:endParaRPr lang="it-IT" dirty="0"/>
          </a:p>
        </p:txBody>
      </p:sp>
      <p:sp>
        <p:nvSpPr>
          <p:cNvPr id="3" name="Segnaposto numero diapositiva 2">
            <a:extLst>
              <a:ext uri="{FF2B5EF4-FFF2-40B4-BE49-F238E27FC236}">
                <a16:creationId xmlns:a16="http://schemas.microsoft.com/office/drawing/2014/main" id="{8DD766F8-6C3C-7345-91C0-3B2CBFD93DF4}"/>
              </a:ext>
            </a:extLst>
          </p:cNvPr>
          <p:cNvSpPr>
            <a:spLocks noGrp="1"/>
          </p:cNvSpPr>
          <p:nvPr>
            <p:ph type="sldNum" sz="quarter" idx="12"/>
          </p:nvPr>
        </p:nvSpPr>
        <p:spPr/>
        <p:txBody>
          <a:bodyPr/>
          <a:lstStyle/>
          <a:p>
            <a:r>
              <a:rPr lang="it-IT" dirty="0"/>
              <a:t>Page </a:t>
            </a:r>
            <a:fld id="{531EE71A-0627-284C-8444-DB3FFF255542}" type="slidenum">
              <a:rPr lang="it-IT" smtClean="0"/>
              <a:pPr/>
              <a:t>2</a:t>
            </a:fld>
            <a:endParaRPr lang="it-IT" dirty="0"/>
          </a:p>
        </p:txBody>
      </p:sp>
    </p:spTree>
    <p:extLst>
      <p:ext uri="{BB962C8B-B14F-4D97-AF65-F5344CB8AC3E}">
        <p14:creationId xmlns:p14="http://schemas.microsoft.com/office/powerpoint/2010/main" val="3014073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1224F6D0-9B2A-9A48-98DF-D37F435BB3AF}"/>
              </a:ext>
            </a:extLst>
          </p:cNvPr>
          <p:cNvSpPr txBox="1"/>
          <p:nvPr/>
        </p:nvSpPr>
        <p:spPr>
          <a:xfrm>
            <a:off x="1062682" y="1410751"/>
            <a:ext cx="7869446" cy="3139321"/>
          </a:xfrm>
          <a:prstGeom prst="rect">
            <a:avLst/>
          </a:prstGeom>
          <a:noFill/>
        </p:spPr>
        <p:txBody>
          <a:bodyPr wrap="square" rtlCol="0">
            <a:spAutoFit/>
          </a:bodyPr>
          <a:lstStyle/>
          <a:p>
            <a:r>
              <a:rPr lang="it-IT" dirty="0" err="1">
                <a:latin typeface="Avenir Book" panose="02000503020000020003" pitchFamily="2" charset="0"/>
              </a:rPr>
              <a:t>Lorem</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a:t>
            </a:r>
            <a:r>
              <a:rPr lang="it-IT" dirty="0" err="1">
                <a:latin typeface="Avenir Book" panose="02000503020000020003" pitchFamily="2" charset="0"/>
              </a:rPr>
              <a:t>dolorsit</a:t>
            </a:r>
            <a:r>
              <a:rPr lang="it-IT" dirty="0">
                <a:latin typeface="Avenir Book" panose="02000503020000020003" pitchFamily="2" charset="0"/>
              </a:rPr>
              <a:t> </a:t>
            </a:r>
            <a:r>
              <a:rPr lang="it-IT" dirty="0" err="1">
                <a:latin typeface="Avenir Book" panose="02000503020000020003" pitchFamily="2" charset="0"/>
              </a:rPr>
              <a:t>amet</a:t>
            </a:r>
            <a:r>
              <a:rPr lang="it-IT" dirty="0">
                <a:latin typeface="Avenir Book" panose="02000503020000020003" pitchFamily="2" charset="0"/>
              </a:rPr>
              <a:t>, </a:t>
            </a:r>
            <a:r>
              <a:rPr lang="it-IT" dirty="0" err="1">
                <a:latin typeface="Avenir Book" panose="02000503020000020003" pitchFamily="2" charset="0"/>
              </a:rPr>
              <a:t>consectetur</a:t>
            </a:r>
            <a:r>
              <a:rPr lang="it-IT" dirty="0">
                <a:latin typeface="Avenir Book" panose="02000503020000020003" pitchFamily="2" charset="0"/>
              </a:rPr>
              <a:t> </a:t>
            </a:r>
            <a:r>
              <a:rPr lang="it-IT" dirty="0" err="1">
                <a:latin typeface="Avenir Book" panose="02000503020000020003" pitchFamily="2" charset="0"/>
              </a:rPr>
              <a:t>adipiscing</a:t>
            </a:r>
            <a:r>
              <a:rPr lang="it-IT" dirty="0">
                <a:latin typeface="Avenir Book" panose="02000503020000020003" pitchFamily="2" charset="0"/>
              </a:rPr>
              <a:t> </a:t>
            </a:r>
            <a:r>
              <a:rPr lang="it-IT" dirty="0" err="1">
                <a:latin typeface="Avenir Book" panose="02000503020000020003" pitchFamily="2" charset="0"/>
              </a:rPr>
              <a:t>elit</a:t>
            </a:r>
            <a:r>
              <a:rPr lang="it-IT" dirty="0">
                <a:latin typeface="Avenir Book" panose="02000503020000020003" pitchFamily="2" charset="0"/>
              </a:rPr>
              <a:t>. </a:t>
            </a:r>
            <a:r>
              <a:rPr lang="it-IT" dirty="0" err="1">
                <a:latin typeface="Avenir Book" panose="02000503020000020003" pitchFamily="2" charset="0"/>
              </a:rPr>
              <a:t>Donec</a:t>
            </a:r>
            <a:r>
              <a:rPr lang="it-IT" dirty="0">
                <a:latin typeface="Avenir Book" panose="02000503020000020003" pitchFamily="2" charset="0"/>
              </a:rPr>
              <a:t> vitae </a:t>
            </a:r>
            <a:r>
              <a:rPr lang="it-IT" dirty="0" err="1">
                <a:latin typeface="Avenir Book" panose="02000503020000020003" pitchFamily="2" charset="0"/>
              </a:rPr>
              <a:t>scelerisque</a:t>
            </a:r>
            <a:r>
              <a:rPr lang="it-IT" dirty="0">
                <a:latin typeface="Avenir Book" panose="02000503020000020003" pitchFamily="2" charset="0"/>
              </a:rPr>
              <a:t> </a:t>
            </a:r>
            <a:r>
              <a:rPr lang="it-IT" dirty="0" err="1">
                <a:latin typeface="Avenir Book" panose="02000503020000020003" pitchFamily="2" charset="0"/>
              </a:rPr>
              <a:t>metus</a:t>
            </a:r>
            <a:r>
              <a:rPr lang="it-IT" dirty="0">
                <a:latin typeface="Avenir Book" panose="02000503020000020003" pitchFamily="2" charset="0"/>
              </a:rPr>
              <a:t>, in </a:t>
            </a:r>
            <a:r>
              <a:rPr lang="it-IT" dirty="0" err="1">
                <a:latin typeface="Avenir Book" panose="02000503020000020003" pitchFamily="2" charset="0"/>
              </a:rPr>
              <a:t>sodales</a:t>
            </a:r>
            <a:r>
              <a:rPr lang="it-IT" dirty="0">
                <a:latin typeface="Avenir Book" panose="02000503020000020003" pitchFamily="2" charset="0"/>
              </a:rPr>
              <a:t> </a:t>
            </a:r>
            <a:r>
              <a:rPr lang="it-IT" dirty="0" err="1">
                <a:latin typeface="Avenir Book" panose="02000503020000020003" pitchFamily="2" charset="0"/>
              </a:rPr>
              <a:t>metus</a:t>
            </a:r>
            <a:r>
              <a:rPr lang="it-IT" dirty="0">
                <a:latin typeface="Avenir Book" panose="02000503020000020003" pitchFamily="2" charset="0"/>
              </a:rPr>
              <a:t>. </a:t>
            </a:r>
            <a:r>
              <a:rPr lang="it-IT" dirty="0" err="1">
                <a:latin typeface="Avenir Book" panose="02000503020000020003" pitchFamily="2" charset="0"/>
              </a:rPr>
              <a:t>Vestibulum</a:t>
            </a:r>
            <a:r>
              <a:rPr lang="it-IT" dirty="0">
                <a:latin typeface="Avenir Book" panose="02000503020000020003" pitchFamily="2" charset="0"/>
              </a:rPr>
              <a:t> ante </a:t>
            </a:r>
            <a:r>
              <a:rPr lang="it-IT" dirty="0" err="1">
                <a:latin typeface="Avenir Book" panose="02000503020000020003" pitchFamily="2" charset="0"/>
              </a:rPr>
              <a:t>ipsum</a:t>
            </a:r>
            <a:r>
              <a:rPr lang="it-IT" dirty="0">
                <a:latin typeface="Avenir Book" panose="02000503020000020003" pitchFamily="2" charset="0"/>
              </a:rPr>
              <a:t> primis in </a:t>
            </a:r>
            <a:r>
              <a:rPr lang="it-IT" dirty="0" err="1">
                <a:latin typeface="Avenir Book" panose="02000503020000020003" pitchFamily="2" charset="0"/>
              </a:rPr>
              <a:t>faucibus</a:t>
            </a:r>
            <a:r>
              <a:rPr lang="it-IT" dirty="0">
                <a:latin typeface="Avenir Book" panose="02000503020000020003" pitchFamily="2" charset="0"/>
              </a:rPr>
              <a:t> orci </a:t>
            </a:r>
            <a:r>
              <a:rPr lang="it-IT" dirty="0" err="1">
                <a:latin typeface="Avenir Book" panose="02000503020000020003" pitchFamily="2" charset="0"/>
              </a:rPr>
              <a:t>luctus</a:t>
            </a:r>
            <a:r>
              <a:rPr lang="it-IT" dirty="0">
                <a:latin typeface="Avenir Book" panose="02000503020000020003" pitchFamily="2" charset="0"/>
              </a:rPr>
              <a:t> et </a:t>
            </a:r>
            <a:r>
              <a:rPr lang="it-IT" dirty="0" err="1">
                <a:latin typeface="Avenir Book" panose="02000503020000020003" pitchFamily="2" charset="0"/>
              </a:rPr>
              <a:t>ultrices</a:t>
            </a:r>
            <a:r>
              <a:rPr lang="it-IT" dirty="0">
                <a:latin typeface="Avenir Book" panose="02000503020000020003" pitchFamily="2" charset="0"/>
              </a:rPr>
              <a:t> </a:t>
            </a:r>
            <a:r>
              <a:rPr lang="it-IT" dirty="0" err="1">
                <a:latin typeface="Avenir Book" panose="02000503020000020003" pitchFamily="2" charset="0"/>
              </a:rPr>
              <a:t>posuere</a:t>
            </a:r>
            <a:r>
              <a:rPr lang="it-IT" dirty="0">
                <a:latin typeface="Avenir Book" panose="02000503020000020003" pitchFamily="2" charset="0"/>
              </a:rPr>
              <a:t> </a:t>
            </a:r>
            <a:r>
              <a:rPr lang="it-IT" dirty="0" err="1">
                <a:latin typeface="Avenir Book" panose="02000503020000020003" pitchFamily="2" charset="0"/>
              </a:rPr>
              <a:t>cubilia</a:t>
            </a:r>
            <a:r>
              <a:rPr lang="it-IT" dirty="0">
                <a:latin typeface="Avenir Book" panose="02000503020000020003" pitchFamily="2" charset="0"/>
              </a:rPr>
              <a:t> </a:t>
            </a:r>
            <a:r>
              <a:rPr lang="it-IT" dirty="0" err="1">
                <a:latin typeface="Avenir Book" panose="02000503020000020003" pitchFamily="2" charset="0"/>
              </a:rPr>
              <a:t>curae</a:t>
            </a:r>
            <a:r>
              <a:rPr lang="it-IT" dirty="0">
                <a:latin typeface="Avenir Book" panose="02000503020000020003" pitchFamily="2" charset="0"/>
              </a:rPr>
              <a:t>; </a:t>
            </a:r>
            <a:r>
              <a:rPr lang="it-IT" dirty="0" err="1">
                <a:latin typeface="Avenir Book" panose="02000503020000020003" pitchFamily="2" charset="0"/>
              </a:rPr>
              <a:t>Aenean</a:t>
            </a:r>
            <a:r>
              <a:rPr lang="it-IT" dirty="0">
                <a:latin typeface="Avenir Book" panose="02000503020000020003" pitchFamily="2" charset="0"/>
              </a:rPr>
              <a:t> massa </a:t>
            </a:r>
            <a:r>
              <a:rPr lang="it-IT" dirty="0" err="1">
                <a:latin typeface="Avenir Book" panose="02000503020000020003" pitchFamily="2" charset="0"/>
              </a:rPr>
              <a:t>lacus</a:t>
            </a:r>
            <a:r>
              <a:rPr lang="it-IT" dirty="0">
                <a:latin typeface="Avenir Book" panose="02000503020000020003" pitchFamily="2" charset="0"/>
              </a:rPr>
              <a:t>, </a:t>
            </a:r>
            <a:r>
              <a:rPr lang="it-IT" dirty="0" err="1">
                <a:latin typeface="Avenir Book" panose="02000503020000020003" pitchFamily="2" charset="0"/>
              </a:rPr>
              <a:t>dapibus</a:t>
            </a:r>
            <a:r>
              <a:rPr lang="it-IT" dirty="0">
                <a:latin typeface="Avenir Book" panose="02000503020000020003" pitchFamily="2" charset="0"/>
              </a:rPr>
              <a:t> </a:t>
            </a:r>
            <a:r>
              <a:rPr lang="it-IT" dirty="0" err="1">
                <a:latin typeface="Avenir Book" panose="02000503020000020003" pitchFamily="2" charset="0"/>
              </a:rPr>
              <a:t>sed</a:t>
            </a:r>
            <a:r>
              <a:rPr lang="it-IT" dirty="0">
                <a:latin typeface="Avenir Book" panose="02000503020000020003" pitchFamily="2" charset="0"/>
              </a:rPr>
              <a:t> </a:t>
            </a:r>
            <a:r>
              <a:rPr lang="it-IT" dirty="0" err="1">
                <a:latin typeface="Avenir Book" panose="02000503020000020003" pitchFamily="2" charset="0"/>
              </a:rPr>
              <a:t>placerat</a:t>
            </a:r>
            <a:r>
              <a:rPr lang="it-IT" dirty="0">
                <a:latin typeface="Avenir Book" panose="02000503020000020003" pitchFamily="2" charset="0"/>
              </a:rPr>
              <a:t> ut, </a:t>
            </a:r>
            <a:r>
              <a:rPr lang="it-IT" dirty="0" err="1">
                <a:latin typeface="Avenir Book" panose="02000503020000020003" pitchFamily="2" charset="0"/>
              </a:rPr>
              <a:t>consequat</a:t>
            </a:r>
            <a:r>
              <a:rPr lang="it-IT" dirty="0">
                <a:latin typeface="Avenir Book" panose="02000503020000020003" pitchFamily="2" charset="0"/>
              </a:rPr>
              <a:t> ut </a:t>
            </a:r>
            <a:r>
              <a:rPr lang="it-IT" dirty="0" err="1">
                <a:latin typeface="Avenir Book" panose="02000503020000020003" pitchFamily="2" charset="0"/>
              </a:rPr>
              <a:t>diam</a:t>
            </a:r>
            <a:r>
              <a:rPr lang="it-IT" dirty="0">
                <a:latin typeface="Avenir Book" panose="02000503020000020003" pitchFamily="2" charset="0"/>
              </a:rPr>
              <a:t>. </a:t>
            </a:r>
            <a:r>
              <a:rPr lang="it-IT" dirty="0" err="1">
                <a:latin typeface="Avenir Book" panose="02000503020000020003" pitchFamily="2" charset="0"/>
              </a:rPr>
              <a:t>Integer</a:t>
            </a:r>
            <a:r>
              <a:rPr lang="it-IT" dirty="0">
                <a:latin typeface="Avenir Book" panose="02000503020000020003" pitchFamily="2" charset="0"/>
              </a:rPr>
              <a:t> </a:t>
            </a:r>
            <a:r>
              <a:rPr lang="it-IT" dirty="0" err="1">
                <a:latin typeface="Avenir Book" panose="02000503020000020003" pitchFamily="2" charset="0"/>
              </a:rPr>
              <a:t>dictum</a:t>
            </a:r>
            <a:r>
              <a:rPr lang="it-IT" dirty="0">
                <a:latin typeface="Avenir Book" panose="02000503020000020003" pitchFamily="2" charset="0"/>
              </a:rPr>
              <a:t> </a:t>
            </a:r>
            <a:r>
              <a:rPr lang="it-IT" dirty="0" err="1">
                <a:latin typeface="Avenir Book" panose="02000503020000020003" pitchFamily="2" charset="0"/>
              </a:rPr>
              <a:t>quam</a:t>
            </a:r>
            <a:r>
              <a:rPr lang="it-IT" dirty="0">
                <a:latin typeface="Avenir Book" panose="02000503020000020003" pitchFamily="2" charset="0"/>
              </a:rPr>
              <a:t> a </a:t>
            </a:r>
            <a:r>
              <a:rPr lang="it-IT" dirty="0" err="1">
                <a:latin typeface="Avenir Book" panose="02000503020000020003" pitchFamily="2" charset="0"/>
              </a:rPr>
              <a:t>finibus</a:t>
            </a:r>
            <a:r>
              <a:rPr lang="it-IT" dirty="0">
                <a:latin typeface="Avenir Book" panose="02000503020000020003" pitchFamily="2" charset="0"/>
              </a:rPr>
              <a:t> </a:t>
            </a:r>
            <a:r>
              <a:rPr lang="it-IT" dirty="0" err="1">
                <a:latin typeface="Avenir Book" panose="02000503020000020003" pitchFamily="2" charset="0"/>
              </a:rPr>
              <a:t>malesuada</a:t>
            </a:r>
            <a:r>
              <a:rPr lang="it-IT" dirty="0">
                <a:latin typeface="Avenir Book" panose="02000503020000020003" pitchFamily="2" charset="0"/>
              </a:rPr>
              <a:t>. </a:t>
            </a:r>
            <a:r>
              <a:rPr lang="it-IT" dirty="0" err="1">
                <a:latin typeface="Avenir Book" panose="02000503020000020003" pitchFamily="2" charset="0"/>
              </a:rPr>
              <a:t>Interdum</a:t>
            </a:r>
            <a:r>
              <a:rPr lang="it-IT" dirty="0">
                <a:latin typeface="Avenir Book" panose="02000503020000020003" pitchFamily="2" charset="0"/>
              </a:rPr>
              <a:t> et </a:t>
            </a:r>
            <a:r>
              <a:rPr lang="it-IT" dirty="0" err="1">
                <a:latin typeface="Avenir Book" panose="02000503020000020003" pitchFamily="2" charset="0"/>
              </a:rPr>
              <a:t>malesuada</a:t>
            </a:r>
            <a:r>
              <a:rPr lang="it-IT" dirty="0">
                <a:latin typeface="Avenir Book" panose="02000503020000020003" pitchFamily="2" charset="0"/>
              </a:rPr>
              <a:t> </a:t>
            </a:r>
            <a:r>
              <a:rPr lang="it-IT" dirty="0" err="1">
                <a:latin typeface="Avenir Book" panose="02000503020000020003" pitchFamily="2" charset="0"/>
              </a:rPr>
              <a:t>fames</a:t>
            </a:r>
            <a:r>
              <a:rPr lang="it-IT" dirty="0">
                <a:latin typeface="Avenir Book" panose="02000503020000020003" pitchFamily="2" charset="0"/>
              </a:rPr>
              <a:t> </a:t>
            </a:r>
            <a:r>
              <a:rPr lang="it-IT" dirty="0" err="1">
                <a:latin typeface="Avenir Book" panose="02000503020000020003" pitchFamily="2" charset="0"/>
              </a:rPr>
              <a:t>ac</a:t>
            </a:r>
            <a:r>
              <a:rPr lang="it-IT" dirty="0">
                <a:latin typeface="Avenir Book" panose="02000503020000020003" pitchFamily="2" charset="0"/>
              </a:rPr>
              <a:t> ante </a:t>
            </a:r>
            <a:r>
              <a:rPr lang="it-IT" dirty="0" err="1">
                <a:latin typeface="Avenir Book" panose="02000503020000020003" pitchFamily="2" charset="0"/>
              </a:rPr>
              <a:t>ipsum</a:t>
            </a:r>
            <a:r>
              <a:rPr lang="it-IT" dirty="0">
                <a:latin typeface="Avenir Book" panose="02000503020000020003" pitchFamily="2" charset="0"/>
              </a:rPr>
              <a:t> primis in </a:t>
            </a:r>
            <a:r>
              <a:rPr lang="it-IT" dirty="0" err="1">
                <a:latin typeface="Avenir Book" panose="02000503020000020003" pitchFamily="2" charset="0"/>
              </a:rPr>
              <a:t>faucibus</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tempor</a:t>
            </a:r>
            <a:r>
              <a:rPr lang="it-IT" dirty="0">
                <a:latin typeface="Avenir Book" panose="02000503020000020003" pitchFamily="2" charset="0"/>
              </a:rPr>
              <a:t> </a:t>
            </a:r>
            <a:r>
              <a:rPr lang="it-IT" dirty="0" err="1">
                <a:latin typeface="Avenir Book" panose="02000503020000020003" pitchFamily="2" charset="0"/>
              </a:rPr>
              <a:t>semper</a:t>
            </a:r>
            <a:r>
              <a:rPr lang="it-IT" dirty="0">
                <a:latin typeface="Avenir Book" panose="02000503020000020003" pitchFamily="2" charset="0"/>
              </a:rPr>
              <a:t> </a:t>
            </a:r>
            <a:r>
              <a:rPr lang="it-IT" dirty="0" err="1">
                <a:latin typeface="Avenir Book" panose="02000503020000020003" pitchFamily="2" charset="0"/>
              </a:rPr>
              <a:t>tincidunt</a:t>
            </a:r>
            <a:r>
              <a:rPr lang="it-IT" dirty="0">
                <a:latin typeface="Avenir Book" panose="02000503020000020003" pitchFamily="2" charset="0"/>
              </a:rPr>
              <a:t>. </a:t>
            </a:r>
            <a:r>
              <a:rPr lang="it-IT" dirty="0" err="1">
                <a:latin typeface="Avenir Book" panose="02000503020000020003" pitchFamily="2" charset="0"/>
              </a:rPr>
              <a:t>Phasellus</a:t>
            </a:r>
            <a:r>
              <a:rPr lang="it-IT" dirty="0">
                <a:latin typeface="Avenir Book" panose="02000503020000020003" pitchFamily="2" charset="0"/>
              </a:rPr>
              <a:t> </a:t>
            </a:r>
            <a:r>
              <a:rPr lang="it-IT" dirty="0" err="1">
                <a:latin typeface="Avenir Book" panose="02000503020000020003" pitchFamily="2" charset="0"/>
              </a:rPr>
              <a:t>ac</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a:t>
            </a:r>
            <a:r>
              <a:rPr lang="it-IT" dirty="0" err="1">
                <a:latin typeface="Avenir Book" panose="02000503020000020003" pitchFamily="2" charset="0"/>
              </a:rPr>
              <a:t>arcu</a:t>
            </a:r>
            <a:r>
              <a:rPr lang="it-IT" dirty="0">
                <a:latin typeface="Avenir Book" panose="02000503020000020003" pitchFamily="2" charset="0"/>
              </a:rPr>
              <a:t>. </a:t>
            </a:r>
            <a:r>
              <a:rPr lang="it-IT" dirty="0" err="1">
                <a:latin typeface="Avenir Book" panose="02000503020000020003" pitchFamily="2" charset="0"/>
              </a:rPr>
              <a:t>Praesent</a:t>
            </a:r>
            <a:r>
              <a:rPr lang="it-IT" dirty="0">
                <a:latin typeface="Avenir Book" panose="02000503020000020003" pitchFamily="2" charset="0"/>
              </a:rPr>
              <a:t> odio libero, </a:t>
            </a:r>
            <a:r>
              <a:rPr lang="it-IT" dirty="0" err="1">
                <a:latin typeface="Avenir Book" panose="02000503020000020003" pitchFamily="2" charset="0"/>
              </a:rPr>
              <a:t>bortis</a:t>
            </a:r>
            <a:r>
              <a:rPr lang="it-IT" dirty="0">
                <a:latin typeface="Avenir Book" panose="02000503020000020003" pitchFamily="2" charset="0"/>
              </a:rPr>
              <a:t> in </a:t>
            </a:r>
            <a:r>
              <a:rPr lang="it-IT" dirty="0" err="1">
                <a:latin typeface="Avenir Book" panose="02000503020000020003" pitchFamily="2" charset="0"/>
              </a:rPr>
              <a:t>mattis</a:t>
            </a:r>
            <a:r>
              <a:rPr lang="it-IT" dirty="0">
                <a:latin typeface="Avenir Book" panose="02000503020000020003" pitchFamily="2" charset="0"/>
              </a:rPr>
              <a:t> </a:t>
            </a:r>
            <a:r>
              <a:rPr lang="it-IT" dirty="0" err="1">
                <a:latin typeface="Avenir Book" panose="02000503020000020003" pitchFamily="2" charset="0"/>
              </a:rPr>
              <a:t>quis</a:t>
            </a:r>
            <a:r>
              <a:rPr lang="it-IT" dirty="0">
                <a:latin typeface="Avenir Book" panose="02000503020000020003" pitchFamily="2" charset="0"/>
              </a:rPr>
              <a:t>, </a:t>
            </a:r>
            <a:r>
              <a:rPr lang="it-IT" dirty="0" err="1">
                <a:latin typeface="Avenir Book" panose="02000503020000020003" pitchFamily="2" charset="0"/>
              </a:rPr>
              <a:t>maximus</a:t>
            </a:r>
            <a:r>
              <a:rPr lang="it-IT" dirty="0">
                <a:latin typeface="Avenir Book" panose="02000503020000020003" pitchFamily="2" charset="0"/>
              </a:rPr>
              <a:t> id </a:t>
            </a:r>
            <a:r>
              <a:rPr lang="it-IT" dirty="0" err="1">
                <a:latin typeface="Avenir Book" panose="02000503020000020003" pitchFamily="2" charset="0"/>
              </a:rPr>
              <a:t>risus</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mollis</a:t>
            </a:r>
            <a:r>
              <a:rPr lang="it-IT" dirty="0">
                <a:latin typeface="Avenir Book" panose="02000503020000020003" pitchFamily="2" charset="0"/>
              </a:rPr>
              <a:t> </a:t>
            </a:r>
            <a:r>
              <a:rPr lang="it-IT" dirty="0" err="1">
                <a:latin typeface="Avenir Book" panose="02000503020000020003" pitchFamily="2" charset="0"/>
              </a:rPr>
              <a:t>posuere</a:t>
            </a:r>
            <a:r>
              <a:rPr lang="it-IT" dirty="0">
                <a:latin typeface="Avenir Book" panose="02000503020000020003" pitchFamily="2" charset="0"/>
              </a:rPr>
              <a:t> </a:t>
            </a:r>
            <a:r>
              <a:rPr lang="it-IT" dirty="0" err="1">
                <a:latin typeface="Avenir Book" panose="02000503020000020003" pitchFamily="2" charset="0"/>
              </a:rPr>
              <a:t>quam</a:t>
            </a:r>
            <a:r>
              <a:rPr lang="it-IT" dirty="0">
                <a:latin typeface="Avenir Book" panose="02000503020000020003" pitchFamily="2" charset="0"/>
              </a:rPr>
              <a:t>. </a:t>
            </a:r>
            <a:r>
              <a:rPr lang="it-IT" dirty="0" err="1">
                <a:latin typeface="Avenir Book" panose="02000503020000020003" pitchFamily="2" charset="0"/>
              </a:rPr>
              <a:t>Duis</a:t>
            </a:r>
            <a:r>
              <a:rPr lang="it-IT" dirty="0">
                <a:latin typeface="Avenir Book" panose="02000503020000020003" pitchFamily="2" charset="0"/>
              </a:rPr>
              <a:t> </a:t>
            </a:r>
            <a:r>
              <a:rPr lang="it-IT" dirty="0" err="1">
                <a:latin typeface="Avenir Book" panose="02000503020000020003" pitchFamily="2" charset="0"/>
              </a:rPr>
              <a:t>sit</a:t>
            </a:r>
            <a:r>
              <a:rPr lang="it-IT" dirty="0">
                <a:latin typeface="Avenir Book" panose="02000503020000020003" pitchFamily="2" charset="0"/>
              </a:rPr>
              <a:t> </a:t>
            </a:r>
            <a:r>
              <a:rPr lang="it-IT" dirty="0" err="1">
                <a:latin typeface="Avenir Book" panose="02000503020000020003" pitchFamily="2" charset="0"/>
              </a:rPr>
              <a:t>amet</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scelerisque</a:t>
            </a:r>
            <a:r>
              <a:rPr lang="it-IT" dirty="0">
                <a:latin typeface="Avenir Book" panose="02000503020000020003" pitchFamily="2" charset="0"/>
              </a:rPr>
              <a:t>, </a:t>
            </a:r>
            <a:r>
              <a:rPr lang="it-IT" dirty="0" err="1">
                <a:latin typeface="Avenir Book" panose="02000503020000020003" pitchFamily="2" charset="0"/>
              </a:rPr>
              <a:t>tincidunt</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id, </a:t>
            </a:r>
            <a:r>
              <a:rPr lang="it-IT" dirty="0" err="1">
                <a:latin typeface="Avenir Book" panose="02000503020000020003" pitchFamily="2" charset="0"/>
              </a:rPr>
              <a:t>accumsan</a:t>
            </a:r>
            <a:r>
              <a:rPr lang="it-IT" dirty="0">
                <a:latin typeface="Avenir Book" panose="02000503020000020003" pitchFamily="2" charset="0"/>
              </a:rPr>
              <a:t> </a:t>
            </a:r>
            <a:r>
              <a:rPr lang="it-IT" dirty="0" err="1">
                <a:latin typeface="Avenir Book" panose="02000503020000020003" pitchFamily="2" charset="0"/>
              </a:rPr>
              <a:t>neque</a:t>
            </a:r>
            <a:r>
              <a:rPr lang="it-IT" dirty="0">
                <a:latin typeface="Avenir Book" panose="02000503020000020003" pitchFamily="2" charset="0"/>
              </a:rPr>
              <a:t>. </a:t>
            </a:r>
            <a:r>
              <a:rPr lang="it-IT" dirty="0" err="1">
                <a:latin typeface="Avenir Book" panose="02000503020000020003" pitchFamily="2" charset="0"/>
              </a:rPr>
              <a:t>Sed</a:t>
            </a:r>
            <a:r>
              <a:rPr lang="it-IT" dirty="0">
                <a:latin typeface="Avenir Book" panose="02000503020000020003" pitchFamily="2" charset="0"/>
              </a:rPr>
              <a:t> </a:t>
            </a:r>
            <a:r>
              <a:rPr lang="it-IT" dirty="0" err="1">
                <a:latin typeface="Avenir Book" panose="02000503020000020003" pitchFamily="2" charset="0"/>
              </a:rPr>
              <a:t>consequat</a:t>
            </a:r>
            <a:r>
              <a:rPr lang="it-IT" dirty="0">
                <a:latin typeface="Avenir Book" panose="02000503020000020003" pitchFamily="2" charset="0"/>
              </a:rPr>
              <a:t>, massa </a:t>
            </a:r>
            <a:r>
              <a:rPr lang="it-IT" dirty="0" err="1">
                <a:latin typeface="Avenir Book" panose="02000503020000020003" pitchFamily="2" charset="0"/>
              </a:rPr>
              <a:t>eget</a:t>
            </a:r>
            <a:r>
              <a:rPr lang="it-IT" dirty="0">
                <a:latin typeface="Avenir Book" panose="02000503020000020003" pitchFamily="2" charset="0"/>
              </a:rPr>
              <a:t> </a:t>
            </a:r>
            <a:r>
              <a:rPr lang="it-IT" dirty="0" err="1">
                <a:latin typeface="Avenir Book" panose="02000503020000020003" pitchFamily="2" charset="0"/>
              </a:rPr>
              <a:t>vehicula</a:t>
            </a:r>
            <a:r>
              <a:rPr lang="it-IT" dirty="0">
                <a:latin typeface="Avenir Book" panose="02000503020000020003" pitchFamily="2" charset="0"/>
              </a:rPr>
              <a:t> </a:t>
            </a:r>
            <a:r>
              <a:rPr lang="it-IT" dirty="0" err="1">
                <a:latin typeface="Avenir Book" panose="02000503020000020003" pitchFamily="2" charset="0"/>
              </a:rPr>
              <a:t>congue</a:t>
            </a:r>
            <a:r>
              <a:rPr lang="it-IT" dirty="0">
                <a:latin typeface="Avenir Book" panose="02000503020000020003" pitchFamily="2" charset="0"/>
              </a:rPr>
              <a:t>, </a:t>
            </a:r>
            <a:r>
              <a:rPr lang="it-IT" dirty="0" err="1">
                <a:latin typeface="Avenir Book" panose="02000503020000020003" pitchFamily="2" charset="0"/>
              </a:rPr>
              <a:t>turpis</a:t>
            </a:r>
            <a:r>
              <a:rPr lang="it-IT" dirty="0">
                <a:latin typeface="Avenir Book" panose="02000503020000020003" pitchFamily="2" charset="0"/>
              </a:rPr>
              <a:t> </a:t>
            </a:r>
            <a:r>
              <a:rPr lang="it-IT" dirty="0" err="1">
                <a:latin typeface="Avenir Book" panose="02000503020000020003" pitchFamily="2" charset="0"/>
              </a:rPr>
              <a:t>enim</a:t>
            </a:r>
            <a:r>
              <a:rPr lang="it-IT" dirty="0">
                <a:latin typeface="Avenir Book" panose="02000503020000020003" pitchFamily="2" charset="0"/>
              </a:rPr>
              <a:t> </a:t>
            </a:r>
            <a:r>
              <a:rPr lang="it-IT" dirty="0" err="1">
                <a:latin typeface="Avenir Book" panose="02000503020000020003" pitchFamily="2" charset="0"/>
              </a:rPr>
              <a:t>ultrices</a:t>
            </a:r>
            <a:r>
              <a:rPr lang="it-IT" dirty="0">
                <a:latin typeface="Avenir Book" panose="02000503020000020003" pitchFamily="2" charset="0"/>
              </a:rPr>
              <a:t> orci, in </a:t>
            </a:r>
            <a:r>
              <a:rPr lang="it-IT" dirty="0" err="1">
                <a:latin typeface="Avenir Book" panose="02000503020000020003" pitchFamily="2" charset="0"/>
              </a:rPr>
              <a:t>eleifend</a:t>
            </a:r>
            <a:r>
              <a:rPr lang="it-IT" dirty="0">
                <a:latin typeface="Avenir Book" panose="02000503020000020003" pitchFamily="2" charset="0"/>
              </a:rPr>
              <a:t> </a:t>
            </a:r>
            <a:r>
              <a:rPr lang="it-IT" dirty="0" err="1">
                <a:latin typeface="Avenir Book" panose="02000503020000020003" pitchFamily="2" charset="0"/>
              </a:rPr>
              <a:t>neque</a:t>
            </a:r>
            <a:r>
              <a:rPr lang="it-IT" dirty="0">
                <a:latin typeface="Avenir Book" panose="02000503020000020003" pitchFamily="2" charset="0"/>
              </a:rPr>
              <a:t> </a:t>
            </a:r>
            <a:r>
              <a:rPr lang="it-IT" dirty="0" err="1">
                <a:latin typeface="Avenir Book" panose="02000503020000020003" pitchFamily="2" charset="0"/>
              </a:rPr>
              <a:t>turpis</a:t>
            </a:r>
            <a:r>
              <a:rPr lang="it-IT" dirty="0">
                <a:latin typeface="Avenir Book" panose="02000503020000020003" pitchFamily="2" charset="0"/>
              </a:rPr>
              <a:t> </a:t>
            </a:r>
            <a:r>
              <a:rPr lang="it-IT" dirty="0" err="1">
                <a:latin typeface="Avenir Book" panose="02000503020000020003" pitchFamily="2" charset="0"/>
              </a:rPr>
              <a:t>eu</a:t>
            </a:r>
            <a:r>
              <a:rPr lang="it-IT" dirty="0">
                <a:latin typeface="Avenir Book" panose="02000503020000020003" pitchFamily="2" charset="0"/>
              </a:rPr>
              <a:t> eros. Class </a:t>
            </a:r>
            <a:r>
              <a:rPr lang="it-IT" dirty="0" err="1">
                <a:latin typeface="Avenir Book" panose="02000503020000020003" pitchFamily="2" charset="0"/>
              </a:rPr>
              <a:t>aptent</a:t>
            </a:r>
            <a:r>
              <a:rPr lang="it-IT" dirty="0">
                <a:latin typeface="Avenir Book" panose="02000503020000020003" pitchFamily="2" charset="0"/>
              </a:rPr>
              <a:t> taciti </a:t>
            </a:r>
            <a:r>
              <a:rPr lang="it-IT" dirty="0" err="1">
                <a:latin typeface="Avenir Book" panose="02000503020000020003" pitchFamily="2" charset="0"/>
              </a:rPr>
              <a:t>sociosqu</a:t>
            </a:r>
            <a:r>
              <a:rPr lang="it-IT" dirty="0">
                <a:latin typeface="Avenir Book" panose="02000503020000020003" pitchFamily="2" charset="0"/>
              </a:rPr>
              <a:t> ad </a:t>
            </a:r>
            <a:r>
              <a:rPr lang="it-IT" dirty="0" err="1">
                <a:latin typeface="Avenir Book" panose="02000503020000020003" pitchFamily="2" charset="0"/>
              </a:rPr>
              <a:t>litora</a:t>
            </a:r>
            <a:r>
              <a:rPr lang="it-IT" dirty="0">
                <a:latin typeface="Avenir Book" panose="02000503020000020003" pitchFamily="2" charset="0"/>
              </a:rPr>
              <a:t> </a:t>
            </a:r>
            <a:r>
              <a:rPr lang="it-IT" dirty="0" err="1">
                <a:latin typeface="Avenir Book" panose="02000503020000020003" pitchFamily="2" charset="0"/>
              </a:rPr>
              <a:t>torquent</a:t>
            </a:r>
            <a:r>
              <a:rPr lang="it-IT" dirty="0">
                <a:latin typeface="Avenir Book" panose="02000503020000020003" pitchFamily="2" charset="0"/>
              </a:rPr>
              <a:t> per </a:t>
            </a:r>
            <a:r>
              <a:rPr lang="it-IT" dirty="0" err="1">
                <a:latin typeface="Avenir Book" panose="02000503020000020003" pitchFamily="2" charset="0"/>
              </a:rPr>
              <a:t>conubia</a:t>
            </a:r>
            <a:r>
              <a:rPr lang="it-IT" dirty="0">
                <a:latin typeface="Avenir Book" panose="02000503020000020003" pitchFamily="2" charset="0"/>
              </a:rPr>
              <a:t> nostra, per </a:t>
            </a:r>
            <a:r>
              <a:rPr lang="it-IT" dirty="0" err="1">
                <a:latin typeface="Avenir Book" panose="02000503020000020003" pitchFamily="2" charset="0"/>
              </a:rPr>
              <a:t>inceptos</a:t>
            </a:r>
            <a:r>
              <a:rPr lang="it-IT" dirty="0">
                <a:latin typeface="Avenir Book" panose="02000503020000020003" pitchFamily="2" charset="0"/>
              </a:rPr>
              <a:t> </a:t>
            </a:r>
            <a:r>
              <a:rPr lang="it-IT" dirty="0" err="1">
                <a:latin typeface="Avenir Book" panose="02000503020000020003" pitchFamily="2" charset="0"/>
              </a:rPr>
              <a:t>himenaeos</a:t>
            </a:r>
            <a:r>
              <a:rPr lang="it-IT" dirty="0">
                <a:latin typeface="Avenir Book" panose="02000503020000020003" pitchFamily="2" charset="0"/>
              </a:rPr>
              <a:t>. </a:t>
            </a:r>
          </a:p>
        </p:txBody>
      </p:sp>
      <p:sp>
        <p:nvSpPr>
          <p:cNvPr id="20" name="Rettangolo 19">
            <a:extLst>
              <a:ext uri="{FF2B5EF4-FFF2-40B4-BE49-F238E27FC236}">
                <a16:creationId xmlns:a16="http://schemas.microsoft.com/office/drawing/2014/main" id="{FB81FB64-E412-E845-B438-812155A324AC}"/>
              </a:ext>
            </a:extLst>
          </p:cNvPr>
          <p:cNvSpPr/>
          <p:nvPr/>
        </p:nvSpPr>
        <p:spPr>
          <a:xfrm>
            <a:off x="1062682" y="696772"/>
            <a:ext cx="8143103" cy="584775"/>
          </a:xfrm>
          <a:prstGeom prst="rect">
            <a:avLst/>
          </a:prstGeom>
        </p:spPr>
        <p:txBody>
          <a:bodyPr wrap="square">
            <a:spAutoFit/>
          </a:bodyPr>
          <a:lstStyle/>
          <a:p>
            <a:r>
              <a:rPr lang="it-IT" sz="3200" b="1" dirty="0">
                <a:solidFill>
                  <a:srgbClr val="5C5B5B"/>
                </a:solidFill>
                <a:latin typeface="Avenir Heavy" panose="02000503020000020003" pitchFamily="2" charset="0"/>
              </a:rPr>
              <a:t>Title</a:t>
            </a:r>
            <a:endParaRPr lang="it-IT" sz="3200" dirty="0"/>
          </a:p>
        </p:txBody>
      </p:sp>
      <p:sp>
        <p:nvSpPr>
          <p:cNvPr id="2" name="Segnaposto piè di pagina 1">
            <a:extLst>
              <a:ext uri="{FF2B5EF4-FFF2-40B4-BE49-F238E27FC236}">
                <a16:creationId xmlns:a16="http://schemas.microsoft.com/office/drawing/2014/main" id="{2A896F67-9422-2242-B4B2-420BC7613AD4}"/>
              </a:ext>
            </a:extLst>
          </p:cNvPr>
          <p:cNvSpPr>
            <a:spLocks noGrp="1"/>
          </p:cNvSpPr>
          <p:nvPr>
            <p:ph type="ftr" sz="quarter" idx="11"/>
          </p:nvPr>
        </p:nvSpPr>
        <p:spPr/>
        <p:txBody>
          <a:bodyPr/>
          <a:lstStyle/>
          <a:p>
            <a:r>
              <a:rPr lang="en-US" i="1" dirty="0">
                <a:solidFill>
                  <a:srgbClr val="4B4846"/>
                </a:solidFill>
                <a:latin typeface="Avenir Book Oblique" panose="02000503020000020003" pitchFamily="2" charset="0"/>
              </a:rPr>
              <a:t>Speaker name, </a:t>
            </a:r>
            <a:fld id="{8B49308D-537E-274E-B12E-C219DEA71F69}" type="datetime1">
              <a:rPr lang="it-IT" i="1" smtClean="0">
                <a:solidFill>
                  <a:srgbClr val="4B4846"/>
                </a:solidFill>
                <a:latin typeface="Avenir Book Oblique" panose="02000503020000020003" pitchFamily="2" charset="0"/>
              </a:rPr>
              <a:t>07/11/2021</a:t>
            </a:fld>
            <a:r>
              <a:rPr lang="en-US" i="1" dirty="0">
                <a:solidFill>
                  <a:srgbClr val="4B4846"/>
                </a:solidFill>
                <a:latin typeface="Avenir Book Oblique" panose="02000503020000020003" pitchFamily="2" charset="0"/>
              </a:rPr>
              <a:t>, Place</a:t>
            </a:r>
            <a:endParaRPr lang="it-IT" dirty="0"/>
          </a:p>
        </p:txBody>
      </p:sp>
      <p:sp>
        <p:nvSpPr>
          <p:cNvPr id="3" name="Segnaposto numero diapositiva 2">
            <a:extLst>
              <a:ext uri="{FF2B5EF4-FFF2-40B4-BE49-F238E27FC236}">
                <a16:creationId xmlns:a16="http://schemas.microsoft.com/office/drawing/2014/main" id="{8DD766F8-6C3C-7345-91C0-3B2CBFD93DF4}"/>
              </a:ext>
            </a:extLst>
          </p:cNvPr>
          <p:cNvSpPr>
            <a:spLocks noGrp="1"/>
          </p:cNvSpPr>
          <p:nvPr>
            <p:ph type="sldNum" sz="quarter" idx="12"/>
          </p:nvPr>
        </p:nvSpPr>
        <p:spPr/>
        <p:txBody>
          <a:bodyPr/>
          <a:lstStyle/>
          <a:p>
            <a:r>
              <a:rPr lang="it-IT"/>
              <a:t>Page </a:t>
            </a:r>
            <a:fld id="{531EE71A-0627-284C-8444-DB3FFF255542}" type="slidenum">
              <a:rPr lang="it-IT" smtClean="0"/>
              <a:pPr/>
              <a:t>3</a:t>
            </a:fld>
            <a:endParaRPr lang="it-IT" dirty="0"/>
          </a:p>
        </p:txBody>
      </p:sp>
    </p:spTree>
    <p:extLst>
      <p:ext uri="{BB962C8B-B14F-4D97-AF65-F5344CB8AC3E}">
        <p14:creationId xmlns:p14="http://schemas.microsoft.com/office/powerpoint/2010/main" val="1122367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1224F6D0-9B2A-9A48-98DF-D37F435BB3AF}"/>
              </a:ext>
            </a:extLst>
          </p:cNvPr>
          <p:cNvSpPr txBox="1"/>
          <p:nvPr/>
        </p:nvSpPr>
        <p:spPr>
          <a:xfrm>
            <a:off x="1062682" y="1410751"/>
            <a:ext cx="7869446" cy="3139321"/>
          </a:xfrm>
          <a:prstGeom prst="rect">
            <a:avLst/>
          </a:prstGeom>
          <a:noFill/>
        </p:spPr>
        <p:txBody>
          <a:bodyPr wrap="square" rtlCol="0">
            <a:spAutoFit/>
          </a:bodyPr>
          <a:lstStyle/>
          <a:p>
            <a:r>
              <a:rPr lang="it-IT" dirty="0" err="1">
                <a:latin typeface="Avenir Book" panose="02000503020000020003" pitchFamily="2" charset="0"/>
              </a:rPr>
              <a:t>Lorem</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a:t>
            </a:r>
            <a:r>
              <a:rPr lang="it-IT" dirty="0" err="1">
                <a:latin typeface="Avenir Book" panose="02000503020000020003" pitchFamily="2" charset="0"/>
              </a:rPr>
              <a:t>dolorsit</a:t>
            </a:r>
            <a:r>
              <a:rPr lang="it-IT" dirty="0">
                <a:latin typeface="Avenir Book" panose="02000503020000020003" pitchFamily="2" charset="0"/>
              </a:rPr>
              <a:t> </a:t>
            </a:r>
            <a:r>
              <a:rPr lang="it-IT" dirty="0" err="1">
                <a:latin typeface="Avenir Book" panose="02000503020000020003" pitchFamily="2" charset="0"/>
              </a:rPr>
              <a:t>amet</a:t>
            </a:r>
            <a:r>
              <a:rPr lang="it-IT" dirty="0">
                <a:latin typeface="Avenir Book" panose="02000503020000020003" pitchFamily="2" charset="0"/>
              </a:rPr>
              <a:t>, </a:t>
            </a:r>
            <a:r>
              <a:rPr lang="it-IT" dirty="0" err="1">
                <a:latin typeface="Avenir Book" panose="02000503020000020003" pitchFamily="2" charset="0"/>
              </a:rPr>
              <a:t>consectetur</a:t>
            </a:r>
            <a:r>
              <a:rPr lang="it-IT" dirty="0">
                <a:latin typeface="Avenir Book" panose="02000503020000020003" pitchFamily="2" charset="0"/>
              </a:rPr>
              <a:t> </a:t>
            </a:r>
            <a:r>
              <a:rPr lang="it-IT" dirty="0" err="1">
                <a:latin typeface="Avenir Book" panose="02000503020000020003" pitchFamily="2" charset="0"/>
              </a:rPr>
              <a:t>adipiscing</a:t>
            </a:r>
            <a:r>
              <a:rPr lang="it-IT" dirty="0">
                <a:latin typeface="Avenir Book" panose="02000503020000020003" pitchFamily="2" charset="0"/>
              </a:rPr>
              <a:t> </a:t>
            </a:r>
            <a:r>
              <a:rPr lang="it-IT" dirty="0" err="1">
                <a:latin typeface="Avenir Book" panose="02000503020000020003" pitchFamily="2" charset="0"/>
              </a:rPr>
              <a:t>elit</a:t>
            </a:r>
            <a:r>
              <a:rPr lang="it-IT" dirty="0">
                <a:latin typeface="Avenir Book" panose="02000503020000020003" pitchFamily="2" charset="0"/>
              </a:rPr>
              <a:t>. </a:t>
            </a:r>
            <a:r>
              <a:rPr lang="it-IT" dirty="0" err="1">
                <a:latin typeface="Avenir Book" panose="02000503020000020003" pitchFamily="2" charset="0"/>
              </a:rPr>
              <a:t>Donec</a:t>
            </a:r>
            <a:r>
              <a:rPr lang="it-IT" dirty="0">
                <a:latin typeface="Avenir Book" panose="02000503020000020003" pitchFamily="2" charset="0"/>
              </a:rPr>
              <a:t> vitae </a:t>
            </a:r>
            <a:r>
              <a:rPr lang="it-IT" dirty="0" err="1">
                <a:latin typeface="Avenir Book" panose="02000503020000020003" pitchFamily="2" charset="0"/>
              </a:rPr>
              <a:t>scelerisque</a:t>
            </a:r>
            <a:r>
              <a:rPr lang="it-IT" dirty="0">
                <a:latin typeface="Avenir Book" panose="02000503020000020003" pitchFamily="2" charset="0"/>
              </a:rPr>
              <a:t> </a:t>
            </a:r>
            <a:r>
              <a:rPr lang="it-IT" dirty="0" err="1">
                <a:latin typeface="Avenir Book" panose="02000503020000020003" pitchFamily="2" charset="0"/>
              </a:rPr>
              <a:t>metus</a:t>
            </a:r>
            <a:r>
              <a:rPr lang="it-IT" dirty="0">
                <a:latin typeface="Avenir Book" panose="02000503020000020003" pitchFamily="2" charset="0"/>
              </a:rPr>
              <a:t>, in </a:t>
            </a:r>
            <a:r>
              <a:rPr lang="it-IT" dirty="0" err="1">
                <a:latin typeface="Avenir Book" panose="02000503020000020003" pitchFamily="2" charset="0"/>
              </a:rPr>
              <a:t>sodales</a:t>
            </a:r>
            <a:r>
              <a:rPr lang="it-IT" dirty="0">
                <a:latin typeface="Avenir Book" panose="02000503020000020003" pitchFamily="2" charset="0"/>
              </a:rPr>
              <a:t> </a:t>
            </a:r>
            <a:r>
              <a:rPr lang="it-IT" dirty="0" err="1">
                <a:latin typeface="Avenir Book" panose="02000503020000020003" pitchFamily="2" charset="0"/>
              </a:rPr>
              <a:t>metus</a:t>
            </a:r>
            <a:r>
              <a:rPr lang="it-IT" dirty="0">
                <a:latin typeface="Avenir Book" panose="02000503020000020003" pitchFamily="2" charset="0"/>
              </a:rPr>
              <a:t>. </a:t>
            </a:r>
            <a:r>
              <a:rPr lang="it-IT" dirty="0" err="1">
                <a:latin typeface="Avenir Book" panose="02000503020000020003" pitchFamily="2" charset="0"/>
              </a:rPr>
              <a:t>Vestibulum</a:t>
            </a:r>
            <a:r>
              <a:rPr lang="it-IT" dirty="0">
                <a:latin typeface="Avenir Book" panose="02000503020000020003" pitchFamily="2" charset="0"/>
              </a:rPr>
              <a:t> ante </a:t>
            </a:r>
            <a:r>
              <a:rPr lang="it-IT" dirty="0" err="1">
                <a:latin typeface="Avenir Book" panose="02000503020000020003" pitchFamily="2" charset="0"/>
              </a:rPr>
              <a:t>ipsum</a:t>
            </a:r>
            <a:r>
              <a:rPr lang="it-IT" dirty="0">
                <a:latin typeface="Avenir Book" panose="02000503020000020003" pitchFamily="2" charset="0"/>
              </a:rPr>
              <a:t> primis in </a:t>
            </a:r>
            <a:r>
              <a:rPr lang="it-IT" dirty="0" err="1">
                <a:latin typeface="Avenir Book" panose="02000503020000020003" pitchFamily="2" charset="0"/>
              </a:rPr>
              <a:t>faucibus</a:t>
            </a:r>
            <a:r>
              <a:rPr lang="it-IT" dirty="0">
                <a:latin typeface="Avenir Book" panose="02000503020000020003" pitchFamily="2" charset="0"/>
              </a:rPr>
              <a:t> orci </a:t>
            </a:r>
            <a:r>
              <a:rPr lang="it-IT" dirty="0" err="1">
                <a:latin typeface="Avenir Book" panose="02000503020000020003" pitchFamily="2" charset="0"/>
              </a:rPr>
              <a:t>luctus</a:t>
            </a:r>
            <a:r>
              <a:rPr lang="it-IT" dirty="0">
                <a:latin typeface="Avenir Book" panose="02000503020000020003" pitchFamily="2" charset="0"/>
              </a:rPr>
              <a:t> et </a:t>
            </a:r>
            <a:r>
              <a:rPr lang="it-IT" dirty="0" err="1">
                <a:latin typeface="Avenir Book" panose="02000503020000020003" pitchFamily="2" charset="0"/>
              </a:rPr>
              <a:t>ultrices</a:t>
            </a:r>
            <a:r>
              <a:rPr lang="it-IT" dirty="0">
                <a:latin typeface="Avenir Book" panose="02000503020000020003" pitchFamily="2" charset="0"/>
              </a:rPr>
              <a:t> </a:t>
            </a:r>
            <a:r>
              <a:rPr lang="it-IT" dirty="0" err="1">
                <a:latin typeface="Avenir Book" panose="02000503020000020003" pitchFamily="2" charset="0"/>
              </a:rPr>
              <a:t>posuere</a:t>
            </a:r>
            <a:r>
              <a:rPr lang="it-IT" dirty="0">
                <a:latin typeface="Avenir Book" panose="02000503020000020003" pitchFamily="2" charset="0"/>
              </a:rPr>
              <a:t> </a:t>
            </a:r>
            <a:r>
              <a:rPr lang="it-IT" dirty="0" err="1">
                <a:latin typeface="Avenir Book" panose="02000503020000020003" pitchFamily="2" charset="0"/>
              </a:rPr>
              <a:t>cubilia</a:t>
            </a:r>
            <a:r>
              <a:rPr lang="it-IT" dirty="0">
                <a:latin typeface="Avenir Book" panose="02000503020000020003" pitchFamily="2" charset="0"/>
              </a:rPr>
              <a:t> </a:t>
            </a:r>
            <a:r>
              <a:rPr lang="it-IT" dirty="0" err="1">
                <a:latin typeface="Avenir Book" panose="02000503020000020003" pitchFamily="2" charset="0"/>
              </a:rPr>
              <a:t>curae</a:t>
            </a:r>
            <a:r>
              <a:rPr lang="it-IT" dirty="0">
                <a:latin typeface="Avenir Book" panose="02000503020000020003" pitchFamily="2" charset="0"/>
              </a:rPr>
              <a:t>; </a:t>
            </a:r>
            <a:r>
              <a:rPr lang="it-IT" dirty="0" err="1">
                <a:latin typeface="Avenir Book" panose="02000503020000020003" pitchFamily="2" charset="0"/>
              </a:rPr>
              <a:t>Aenean</a:t>
            </a:r>
            <a:r>
              <a:rPr lang="it-IT" dirty="0">
                <a:latin typeface="Avenir Book" panose="02000503020000020003" pitchFamily="2" charset="0"/>
              </a:rPr>
              <a:t> massa </a:t>
            </a:r>
            <a:r>
              <a:rPr lang="it-IT" dirty="0" err="1">
                <a:latin typeface="Avenir Book" panose="02000503020000020003" pitchFamily="2" charset="0"/>
              </a:rPr>
              <a:t>lacus</a:t>
            </a:r>
            <a:r>
              <a:rPr lang="it-IT" dirty="0">
                <a:latin typeface="Avenir Book" panose="02000503020000020003" pitchFamily="2" charset="0"/>
              </a:rPr>
              <a:t>, </a:t>
            </a:r>
            <a:r>
              <a:rPr lang="it-IT" dirty="0" err="1">
                <a:latin typeface="Avenir Book" panose="02000503020000020003" pitchFamily="2" charset="0"/>
              </a:rPr>
              <a:t>dapibus</a:t>
            </a:r>
            <a:r>
              <a:rPr lang="it-IT" dirty="0">
                <a:latin typeface="Avenir Book" panose="02000503020000020003" pitchFamily="2" charset="0"/>
              </a:rPr>
              <a:t> </a:t>
            </a:r>
            <a:r>
              <a:rPr lang="it-IT" dirty="0" err="1">
                <a:latin typeface="Avenir Book" panose="02000503020000020003" pitchFamily="2" charset="0"/>
              </a:rPr>
              <a:t>sed</a:t>
            </a:r>
            <a:r>
              <a:rPr lang="it-IT" dirty="0">
                <a:latin typeface="Avenir Book" panose="02000503020000020003" pitchFamily="2" charset="0"/>
              </a:rPr>
              <a:t> </a:t>
            </a:r>
            <a:r>
              <a:rPr lang="it-IT" dirty="0" err="1">
                <a:latin typeface="Avenir Book" panose="02000503020000020003" pitchFamily="2" charset="0"/>
              </a:rPr>
              <a:t>placerat</a:t>
            </a:r>
            <a:r>
              <a:rPr lang="it-IT" dirty="0">
                <a:latin typeface="Avenir Book" panose="02000503020000020003" pitchFamily="2" charset="0"/>
              </a:rPr>
              <a:t> ut, </a:t>
            </a:r>
            <a:r>
              <a:rPr lang="it-IT" dirty="0" err="1">
                <a:latin typeface="Avenir Book" panose="02000503020000020003" pitchFamily="2" charset="0"/>
              </a:rPr>
              <a:t>consequat</a:t>
            </a:r>
            <a:r>
              <a:rPr lang="it-IT" dirty="0">
                <a:latin typeface="Avenir Book" panose="02000503020000020003" pitchFamily="2" charset="0"/>
              </a:rPr>
              <a:t> ut </a:t>
            </a:r>
            <a:r>
              <a:rPr lang="it-IT" dirty="0" err="1">
                <a:latin typeface="Avenir Book" panose="02000503020000020003" pitchFamily="2" charset="0"/>
              </a:rPr>
              <a:t>diam</a:t>
            </a:r>
            <a:r>
              <a:rPr lang="it-IT" dirty="0">
                <a:latin typeface="Avenir Book" panose="02000503020000020003" pitchFamily="2" charset="0"/>
              </a:rPr>
              <a:t>. </a:t>
            </a:r>
            <a:r>
              <a:rPr lang="it-IT" dirty="0" err="1">
                <a:latin typeface="Avenir Book" panose="02000503020000020003" pitchFamily="2" charset="0"/>
              </a:rPr>
              <a:t>Integer</a:t>
            </a:r>
            <a:r>
              <a:rPr lang="it-IT" dirty="0">
                <a:latin typeface="Avenir Book" panose="02000503020000020003" pitchFamily="2" charset="0"/>
              </a:rPr>
              <a:t> </a:t>
            </a:r>
            <a:r>
              <a:rPr lang="it-IT" dirty="0" err="1">
                <a:latin typeface="Avenir Book" panose="02000503020000020003" pitchFamily="2" charset="0"/>
              </a:rPr>
              <a:t>dictum</a:t>
            </a:r>
            <a:r>
              <a:rPr lang="it-IT" dirty="0">
                <a:latin typeface="Avenir Book" panose="02000503020000020003" pitchFamily="2" charset="0"/>
              </a:rPr>
              <a:t> </a:t>
            </a:r>
            <a:r>
              <a:rPr lang="it-IT" dirty="0" err="1">
                <a:latin typeface="Avenir Book" panose="02000503020000020003" pitchFamily="2" charset="0"/>
              </a:rPr>
              <a:t>quam</a:t>
            </a:r>
            <a:r>
              <a:rPr lang="it-IT" dirty="0">
                <a:latin typeface="Avenir Book" panose="02000503020000020003" pitchFamily="2" charset="0"/>
              </a:rPr>
              <a:t> a </a:t>
            </a:r>
            <a:r>
              <a:rPr lang="it-IT" dirty="0" err="1">
                <a:latin typeface="Avenir Book" panose="02000503020000020003" pitchFamily="2" charset="0"/>
              </a:rPr>
              <a:t>finibus</a:t>
            </a:r>
            <a:r>
              <a:rPr lang="it-IT" dirty="0">
                <a:latin typeface="Avenir Book" panose="02000503020000020003" pitchFamily="2" charset="0"/>
              </a:rPr>
              <a:t> </a:t>
            </a:r>
            <a:r>
              <a:rPr lang="it-IT" dirty="0" err="1">
                <a:latin typeface="Avenir Book" panose="02000503020000020003" pitchFamily="2" charset="0"/>
              </a:rPr>
              <a:t>malesuada</a:t>
            </a:r>
            <a:r>
              <a:rPr lang="it-IT" dirty="0">
                <a:latin typeface="Avenir Book" panose="02000503020000020003" pitchFamily="2" charset="0"/>
              </a:rPr>
              <a:t>. </a:t>
            </a:r>
            <a:r>
              <a:rPr lang="it-IT" dirty="0" err="1">
                <a:latin typeface="Avenir Book" panose="02000503020000020003" pitchFamily="2" charset="0"/>
              </a:rPr>
              <a:t>Interdum</a:t>
            </a:r>
            <a:r>
              <a:rPr lang="it-IT" dirty="0">
                <a:latin typeface="Avenir Book" panose="02000503020000020003" pitchFamily="2" charset="0"/>
              </a:rPr>
              <a:t> et </a:t>
            </a:r>
            <a:r>
              <a:rPr lang="it-IT" dirty="0" err="1">
                <a:latin typeface="Avenir Book" panose="02000503020000020003" pitchFamily="2" charset="0"/>
              </a:rPr>
              <a:t>malesuada</a:t>
            </a:r>
            <a:r>
              <a:rPr lang="it-IT" dirty="0">
                <a:latin typeface="Avenir Book" panose="02000503020000020003" pitchFamily="2" charset="0"/>
              </a:rPr>
              <a:t> </a:t>
            </a:r>
            <a:r>
              <a:rPr lang="it-IT" dirty="0" err="1">
                <a:latin typeface="Avenir Book" panose="02000503020000020003" pitchFamily="2" charset="0"/>
              </a:rPr>
              <a:t>fames</a:t>
            </a:r>
            <a:r>
              <a:rPr lang="it-IT" dirty="0">
                <a:latin typeface="Avenir Book" panose="02000503020000020003" pitchFamily="2" charset="0"/>
              </a:rPr>
              <a:t> </a:t>
            </a:r>
            <a:r>
              <a:rPr lang="it-IT" dirty="0" err="1">
                <a:latin typeface="Avenir Book" panose="02000503020000020003" pitchFamily="2" charset="0"/>
              </a:rPr>
              <a:t>ac</a:t>
            </a:r>
            <a:r>
              <a:rPr lang="it-IT" dirty="0">
                <a:latin typeface="Avenir Book" panose="02000503020000020003" pitchFamily="2" charset="0"/>
              </a:rPr>
              <a:t> ante </a:t>
            </a:r>
            <a:r>
              <a:rPr lang="it-IT" dirty="0" err="1">
                <a:latin typeface="Avenir Book" panose="02000503020000020003" pitchFamily="2" charset="0"/>
              </a:rPr>
              <a:t>ipsum</a:t>
            </a:r>
            <a:r>
              <a:rPr lang="it-IT" dirty="0">
                <a:latin typeface="Avenir Book" panose="02000503020000020003" pitchFamily="2" charset="0"/>
              </a:rPr>
              <a:t> primis in </a:t>
            </a:r>
            <a:r>
              <a:rPr lang="it-IT" dirty="0" err="1">
                <a:latin typeface="Avenir Book" panose="02000503020000020003" pitchFamily="2" charset="0"/>
              </a:rPr>
              <a:t>faucibus</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tempor</a:t>
            </a:r>
            <a:r>
              <a:rPr lang="it-IT" dirty="0">
                <a:latin typeface="Avenir Book" panose="02000503020000020003" pitchFamily="2" charset="0"/>
              </a:rPr>
              <a:t> </a:t>
            </a:r>
            <a:r>
              <a:rPr lang="it-IT" dirty="0" err="1">
                <a:latin typeface="Avenir Book" panose="02000503020000020003" pitchFamily="2" charset="0"/>
              </a:rPr>
              <a:t>semper</a:t>
            </a:r>
            <a:r>
              <a:rPr lang="it-IT" dirty="0">
                <a:latin typeface="Avenir Book" panose="02000503020000020003" pitchFamily="2" charset="0"/>
              </a:rPr>
              <a:t> </a:t>
            </a:r>
            <a:r>
              <a:rPr lang="it-IT" dirty="0" err="1">
                <a:latin typeface="Avenir Book" panose="02000503020000020003" pitchFamily="2" charset="0"/>
              </a:rPr>
              <a:t>tincidunt</a:t>
            </a:r>
            <a:r>
              <a:rPr lang="it-IT" dirty="0">
                <a:latin typeface="Avenir Book" panose="02000503020000020003" pitchFamily="2" charset="0"/>
              </a:rPr>
              <a:t>. </a:t>
            </a:r>
            <a:r>
              <a:rPr lang="it-IT" dirty="0" err="1">
                <a:latin typeface="Avenir Book" panose="02000503020000020003" pitchFamily="2" charset="0"/>
              </a:rPr>
              <a:t>Phasellus</a:t>
            </a:r>
            <a:r>
              <a:rPr lang="it-IT" dirty="0">
                <a:latin typeface="Avenir Book" panose="02000503020000020003" pitchFamily="2" charset="0"/>
              </a:rPr>
              <a:t> </a:t>
            </a:r>
            <a:r>
              <a:rPr lang="it-IT" dirty="0" err="1">
                <a:latin typeface="Avenir Book" panose="02000503020000020003" pitchFamily="2" charset="0"/>
              </a:rPr>
              <a:t>ac</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a:t>
            </a:r>
            <a:r>
              <a:rPr lang="it-IT" dirty="0" err="1">
                <a:latin typeface="Avenir Book" panose="02000503020000020003" pitchFamily="2" charset="0"/>
              </a:rPr>
              <a:t>arcu</a:t>
            </a:r>
            <a:r>
              <a:rPr lang="it-IT" dirty="0">
                <a:latin typeface="Avenir Book" panose="02000503020000020003" pitchFamily="2" charset="0"/>
              </a:rPr>
              <a:t>. </a:t>
            </a:r>
            <a:r>
              <a:rPr lang="it-IT" dirty="0" err="1">
                <a:latin typeface="Avenir Book" panose="02000503020000020003" pitchFamily="2" charset="0"/>
              </a:rPr>
              <a:t>Praesent</a:t>
            </a:r>
            <a:r>
              <a:rPr lang="it-IT" dirty="0">
                <a:latin typeface="Avenir Book" panose="02000503020000020003" pitchFamily="2" charset="0"/>
              </a:rPr>
              <a:t> odio libero, </a:t>
            </a:r>
            <a:r>
              <a:rPr lang="it-IT" dirty="0" err="1">
                <a:latin typeface="Avenir Book" panose="02000503020000020003" pitchFamily="2" charset="0"/>
              </a:rPr>
              <a:t>bortis</a:t>
            </a:r>
            <a:r>
              <a:rPr lang="it-IT" dirty="0">
                <a:latin typeface="Avenir Book" panose="02000503020000020003" pitchFamily="2" charset="0"/>
              </a:rPr>
              <a:t> in </a:t>
            </a:r>
            <a:r>
              <a:rPr lang="it-IT" dirty="0" err="1">
                <a:latin typeface="Avenir Book" panose="02000503020000020003" pitchFamily="2" charset="0"/>
              </a:rPr>
              <a:t>mattis</a:t>
            </a:r>
            <a:r>
              <a:rPr lang="it-IT" dirty="0">
                <a:latin typeface="Avenir Book" panose="02000503020000020003" pitchFamily="2" charset="0"/>
              </a:rPr>
              <a:t> </a:t>
            </a:r>
            <a:r>
              <a:rPr lang="it-IT" dirty="0" err="1">
                <a:latin typeface="Avenir Book" panose="02000503020000020003" pitchFamily="2" charset="0"/>
              </a:rPr>
              <a:t>quis</a:t>
            </a:r>
            <a:r>
              <a:rPr lang="it-IT" dirty="0">
                <a:latin typeface="Avenir Book" panose="02000503020000020003" pitchFamily="2" charset="0"/>
              </a:rPr>
              <a:t>, </a:t>
            </a:r>
            <a:r>
              <a:rPr lang="it-IT" dirty="0" err="1">
                <a:latin typeface="Avenir Book" panose="02000503020000020003" pitchFamily="2" charset="0"/>
              </a:rPr>
              <a:t>maximus</a:t>
            </a:r>
            <a:r>
              <a:rPr lang="it-IT" dirty="0">
                <a:latin typeface="Avenir Book" panose="02000503020000020003" pitchFamily="2" charset="0"/>
              </a:rPr>
              <a:t> id </a:t>
            </a:r>
            <a:r>
              <a:rPr lang="it-IT" dirty="0" err="1">
                <a:latin typeface="Avenir Book" panose="02000503020000020003" pitchFamily="2" charset="0"/>
              </a:rPr>
              <a:t>risus</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mollis</a:t>
            </a:r>
            <a:r>
              <a:rPr lang="it-IT" dirty="0">
                <a:latin typeface="Avenir Book" panose="02000503020000020003" pitchFamily="2" charset="0"/>
              </a:rPr>
              <a:t> </a:t>
            </a:r>
            <a:r>
              <a:rPr lang="it-IT" dirty="0" err="1">
                <a:latin typeface="Avenir Book" panose="02000503020000020003" pitchFamily="2" charset="0"/>
              </a:rPr>
              <a:t>posuere</a:t>
            </a:r>
            <a:r>
              <a:rPr lang="it-IT" dirty="0">
                <a:latin typeface="Avenir Book" panose="02000503020000020003" pitchFamily="2" charset="0"/>
              </a:rPr>
              <a:t> </a:t>
            </a:r>
            <a:r>
              <a:rPr lang="it-IT" dirty="0" err="1">
                <a:latin typeface="Avenir Book" panose="02000503020000020003" pitchFamily="2" charset="0"/>
              </a:rPr>
              <a:t>quam</a:t>
            </a:r>
            <a:r>
              <a:rPr lang="it-IT" dirty="0">
                <a:latin typeface="Avenir Book" panose="02000503020000020003" pitchFamily="2" charset="0"/>
              </a:rPr>
              <a:t>. </a:t>
            </a:r>
            <a:r>
              <a:rPr lang="it-IT" dirty="0" err="1">
                <a:latin typeface="Avenir Book" panose="02000503020000020003" pitchFamily="2" charset="0"/>
              </a:rPr>
              <a:t>Duis</a:t>
            </a:r>
            <a:r>
              <a:rPr lang="it-IT" dirty="0">
                <a:latin typeface="Avenir Book" panose="02000503020000020003" pitchFamily="2" charset="0"/>
              </a:rPr>
              <a:t> </a:t>
            </a:r>
            <a:r>
              <a:rPr lang="it-IT" dirty="0" err="1">
                <a:latin typeface="Avenir Book" panose="02000503020000020003" pitchFamily="2" charset="0"/>
              </a:rPr>
              <a:t>sit</a:t>
            </a:r>
            <a:r>
              <a:rPr lang="it-IT" dirty="0">
                <a:latin typeface="Avenir Book" panose="02000503020000020003" pitchFamily="2" charset="0"/>
              </a:rPr>
              <a:t> </a:t>
            </a:r>
            <a:r>
              <a:rPr lang="it-IT" dirty="0" err="1">
                <a:latin typeface="Avenir Book" panose="02000503020000020003" pitchFamily="2" charset="0"/>
              </a:rPr>
              <a:t>amet</a:t>
            </a:r>
            <a:r>
              <a:rPr lang="it-IT" dirty="0">
                <a:latin typeface="Avenir Book" panose="02000503020000020003" pitchFamily="2" charset="0"/>
              </a:rPr>
              <a:t> </a:t>
            </a:r>
            <a:r>
              <a:rPr lang="it-IT" dirty="0" err="1">
                <a:latin typeface="Avenir Book" panose="02000503020000020003" pitchFamily="2" charset="0"/>
              </a:rPr>
              <a:t>nunc</a:t>
            </a:r>
            <a:r>
              <a:rPr lang="it-IT" dirty="0">
                <a:latin typeface="Avenir Book" panose="02000503020000020003" pitchFamily="2" charset="0"/>
              </a:rPr>
              <a:t> </a:t>
            </a:r>
            <a:r>
              <a:rPr lang="it-IT" dirty="0" err="1">
                <a:latin typeface="Avenir Book" panose="02000503020000020003" pitchFamily="2" charset="0"/>
              </a:rPr>
              <a:t>scelerisque</a:t>
            </a:r>
            <a:r>
              <a:rPr lang="it-IT" dirty="0">
                <a:latin typeface="Avenir Book" panose="02000503020000020003" pitchFamily="2" charset="0"/>
              </a:rPr>
              <a:t>, </a:t>
            </a:r>
            <a:r>
              <a:rPr lang="it-IT" dirty="0" err="1">
                <a:latin typeface="Avenir Book" panose="02000503020000020003" pitchFamily="2" charset="0"/>
              </a:rPr>
              <a:t>tincidunt</a:t>
            </a:r>
            <a:r>
              <a:rPr lang="it-IT" dirty="0">
                <a:latin typeface="Avenir Book" panose="02000503020000020003" pitchFamily="2" charset="0"/>
              </a:rPr>
              <a:t> </a:t>
            </a:r>
            <a:r>
              <a:rPr lang="it-IT" dirty="0" err="1">
                <a:latin typeface="Avenir Book" panose="02000503020000020003" pitchFamily="2" charset="0"/>
              </a:rPr>
              <a:t>ipsum</a:t>
            </a:r>
            <a:r>
              <a:rPr lang="it-IT" dirty="0">
                <a:latin typeface="Avenir Book" panose="02000503020000020003" pitchFamily="2" charset="0"/>
              </a:rPr>
              <a:t> id, </a:t>
            </a:r>
            <a:r>
              <a:rPr lang="it-IT" dirty="0" err="1">
                <a:latin typeface="Avenir Book" panose="02000503020000020003" pitchFamily="2" charset="0"/>
              </a:rPr>
              <a:t>accumsan</a:t>
            </a:r>
            <a:r>
              <a:rPr lang="it-IT" dirty="0">
                <a:latin typeface="Avenir Book" panose="02000503020000020003" pitchFamily="2" charset="0"/>
              </a:rPr>
              <a:t> </a:t>
            </a:r>
            <a:r>
              <a:rPr lang="it-IT" dirty="0" err="1">
                <a:latin typeface="Avenir Book" panose="02000503020000020003" pitchFamily="2" charset="0"/>
              </a:rPr>
              <a:t>neque</a:t>
            </a:r>
            <a:r>
              <a:rPr lang="it-IT" dirty="0">
                <a:latin typeface="Avenir Book" panose="02000503020000020003" pitchFamily="2" charset="0"/>
              </a:rPr>
              <a:t>. </a:t>
            </a:r>
            <a:r>
              <a:rPr lang="it-IT" dirty="0" err="1">
                <a:latin typeface="Avenir Book" panose="02000503020000020003" pitchFamily="2" charset="0"/>
              </a:rPr>
              <a:t>Sed</a:t>
            </a:r>
            <a:r>
              <a:rPr lang="it-IT" dirty="0">
                <a:latin typeface="Avenir Book" panose="02000503020000020003" pitchFamily="2" charset="0"/>
              </a:rPr>
              <a:t> </a:t>
            </a:r>
            <a:r>
              <a:rPr lang="it-IT" dirty="0" err="1">
                <a:latin typeface="Avenir Book" panose="02000503020000020003" pitchFamily="2" charset="0"/>
              </a:rPr>
              <a:t>consequat</a:t>
            </a:r>
            <a:r>
              <a:rPr lang="it-IT" dirty="0">
                <a:latin typeface="Avenir Book" panose="02000503020000020003" pitchFamily="2" charset="0"/>
              </a:rPr>
              <a:t>, massa </a:t>
            </a:r>
            <a:r>
              <a:rPr lang="it-IT" dirty="0" err="1">
                <a:latin typeface="Avenir Book" panose="02000503020000020003" pitchFamily="2" charset="0"/>
              </a:rPr>
              <a:t>eget</a:t>
            </a:r>
            <a:r>
              <a:rPr lang="it-IT" dirty="0">
                <a:latin typeface="Avenir Book" panose="02000503020000020003" pitchFamily="2" charset="0"/>
              </a:rPr>
              <a:t> </a:t>
            </a:r>
            <a:r>
              <a:rPr lang="it-IT" dirty="0" err="1">
                <a:latin typeface="Avenir Book" panose="02000503020000020003" pitchFamily="2" charset="0"/>
              </a:rPr>
              <a:t>vehicula</a:t>
            </a:r>
            <a:r>
              <a:rPr lang="it-IT" dirty="0">
                <a:latin typeface="Avenir Book" panose="02000503020000020003" pitchFamily="2" charset="0"/>
              </a:rPr>
              <a:t> </a:t>
            </a:r>
            <a:r>
              <a:rPr lang="it-IT" dirty="0" err="1">
                <a:latin typeface="Avenir Book" panose="02000503020000020003" pitchFamily="2" charset="0"/>
              </a:rPr>
              <a:t>congue</a:t>
            </a:r>
            <a:r>
              <a:rPr lang="it-IT" dirty="0">
                <a:latin typeface="Avenir Book" panose="02000503020000020003" pitchFamily="2" charset="0"/>
              </a:rPr>
              <a:t>, </a:t>
            </a:r>
            <a:r>
              <a:rPr lang="it-IT" dirty="0" err="1">
                <a:latin typeface="Avenir Book" panose="02000503020000020003" pitchFamily="2" charset="0"/>
              </a:rPr>
              <a:t>turpis</a:t>
            </a:r>
            <a:r>
              <a:rPr lang="it-IT" dirty="0">
                <a:latin typeface="Avenir Book" panose="02000503020000020003" pitchFamily="2" charset="0"/>
              </a:rPr>
              <a:t> </a:t>
            </a:r>
            <a:r>
              <a:rPr lang="it-IT" dirty="0" err="1">
                <a:latin typeface="Avenir Book" panose="02000503020000020003" pitchFamily="2" charset="0"/>
              </a:rPr>
              <a:t>enim</a:t>
            </a:r>
            <a:r>
              <a:rPr lang="it-IT" dirty="0">
                <a:latin typeface="Avenir Book" panose="02000503020000020003" pitchFamily="2" charset="0"/>
              </a:rPr>
              <a:t> </a:t>
            </a:r>
            <a:r>
              <a:rPr lang="it-IT" dirty="0" err="1">
                <a:latin typeface="Avenir Book" panose="02000503020000020003" pitchFamily="2" charset="0"/>
              </a:rPr>
              <a:t>ultrices</a:t>
            </a:r>
            <a:r>
              <a:rPr lang="it-IT" dirty="0">
                <a:latin typeface="Avenir Book" panose="02000503020000020003" pitchFamily="2" charset="0"/>
              </a:rPr>
              <a:t> orci, in </a:t>
            </a:r>
            <a:r>
              <a:rPr lang="it-IT" dirty="0" err="1">
                <a:latin typeface="Avenir Book" panose="02000503020000020003" pitchFamily="2" charset="0"/>
              </a:rPr>
              <a:t>eleifend</a:t>
            </a:r>
            <a:r>
              <a:rPr lang="it-IT" dirty="0">
                <a:latin typeface="Avenir Book" panose="02000503020000020003" pitchFamily="2" charset="0"/>
              </a:rPr>
              <a:t> </a:t>
            </a:r>
            <a:r>
              <a:rPr lang="it-IT" dirty="0" err="1">
                <a:latin typeface="Avenir Book" panose="02000503020000020003" pitchFamily="2" charset="0"/>
              </a:rPr>
              <a:t>neque</a:t>
            </a:r>
            <a:r>
              <a:rPr lang="it-IT" dirty="0">
                <a:latin typeface="Avenir Book" panose="02000503020000020003" pitchFamily="2" charset="0"/>
              </a:rPr>
              <a:t> </a:t>
            </a:r>
            <a:r>
              <a:rPr lang="it-IT" dirty="0" err="1">
                <a:latin typeface="Avenir Book" panose="02000503020000020003" pitchFamily="2" charset="0"/>
              </a:rPr>
              <a:t>turpis</a:t>
            </a:r>
            <a:r>
              <a:rPr lang="it-IT" dirty="0">
                <a:latin typeface="Avenir Book" panose="02000503020000020003" pitchFamily="2" charset="0"/>
              </a:rPr>
              <a:t> </a:t>
            </a:r>
            <a:r>
              <a:rPr lang="it-IT" dirty="0" err="1">
                <a:latin typeface="Avenir Book" panose="02000503020000020003" pitchFamily="2" charset="0"/>
              </a:rPr>
              <a:t>eu</a:t>
            </a:r>
            <a:r>
              <a:rPr lang="it-IT" dirty="0">
                <a:latin typeface="Avenir Book" panose="02000503020000020003" pitchFamily="2" charset="0"/>
              </a:rPr>
              <a:t> eros. Class </a:t>
            </a:r>
            <a:r>
              <a:rPr lang="it-IT" dirty="0" err="1">
                <a:latin typeface="Avenir Book" panose="02000503020000020003" pitchFamily="2" charset="0"/>
              </a:rPr>
              <a:t>aptent</a:t>
            </a:r>
            <a:r>
              <a:rPr lang="it-IT" dirty="0">
                <a:latin typeface="Avenir Book" panose="02000503020000020003" pitchFamily="2" charset="0"/>
              </a:rPr>
              <a:t> taciti </a:t>
            </a:r>
            <a:r>
              <a:rPr lang="it-IT" dirty="0" err="1">
                <a:latin typeface="Avenir Book" panose="02000503020000020003" pitchFamily="2" charset="0"/>
              </a:rPr>
              <a:t>sociosqu</a:t>
            </a:r>
            <a:r>
              <a:rPr lang="it-IT" dirty="0">
                <a:latin typeface="Avenir Book" panose="02000503020000020003" pitchFamily="2" charset="0"/>
              </a:rPr>
              <a:t> ad </a:t>
            </a:r>
            <a:r>
              <a:rPr lang="it-IT" dirty="0" err="1">
                <a:latin typeface="Avenir Book" panose="02000503020000020003" pitchFamily="2" charset="0"/>
              </a:rPr>
              <a:t>litora</a:t>
            </a:r>
            <a:r>
              <a:rPr lang="it-IT" dirty="0">
                <a:latin typeface="Avenir Book" panose="02000503020000020003" pitchFamily="2" charset="0"/>
              </a:rPr>
              <a:t> </a:t>
            </a:r>
            <a:r>
              <a:rPr lang="it-IT" dirty="0" err="1">
                <a:latin typeface="Avenir Book" panose="02000503020000020003" pitchFamily="2" charset="0"/>
              </a:rPr>
              <a:t>torquent</a:t>
            </a:r>
            <a:r>
              <a:rPr lang="it-IT" dirty="0">
                <a:latin typeface="Avenir Book" panose="02000503020000020003" pitchFamily="2" charset="0"/>
              </a:rPr>
              <a:t> per </a:t>
            </a:r>
            <a:r>
              <a:rPr lang="it-IT" dirty="0" err="1">
                <a:latin typeface="Avenir Book" panose="02000503020000020003" pitchFamily="2" charset="0"/>
              </a:rPr>
              <a:t>conubia</a:t>
            </a:r>
            <a:r>
              <a:rPr lang="it-IT" dirty="0">
                <a:latin typeface="Avenir Book" panose="02000503020000020003" pitchFamily="2" charset="0"/>
              </a:rPr>
              <a:t> nostra, per </a:t>
            </a:r>
            <a:r>
              <a:rPr lang="it-IT" dirty="0" err="1">
                <a:latin typeface="Avenir Book" panose="02000503020000020003" pitchFamily="2" charset="0"/>
              </a:rPr>
              <a:t>inceptos</a:t>
            </a:r>
            <a:r>
              <a:rPr lang="it-IT" dirty="0">
                <a:latin typeface="Avenir Book" panose="02000503020000020003" pitchFamily="2" charset="0"/>
              </a:rPr>
              <a:t> </a:t>
            </a:r>
            <a:r>
              <a:rPr lang="it-IT" dirty="0" err="1">
                <a:latin typeface="Avenir Book" panose="02000503020000020003" pitchFamily="2" charset="0"/>
              </a:rPr>
              <a:t>himenaeos</a:t>
            </a:r>
            <a:r>
              <a:rPr lang="it-IT" dirty="0">
                <a:latin typeface="Avenir Book" panose="02000503020000020003" pitchFamily="2" charset="0"/>
              </a:rPr>
              <a:t>. </a:t>
            </a:r>
          </a:p>
        </p:txBody>
      </p:sp>
      <p:sp>
        <p:nvSpPr>
          <p:cNvPr id="20" name="Rettangolo 19">
            <a:extLst>
              <a:ext uri="{FF2B5EF4-FFF2-40B4-BE49-F238E27FC236}">
                <a16:creationId xmlns:a16="http://schemas.microsoft.com/office/drawing/2014/main" id="{FB81FB64-E412-E845-B438-812155A324AC}"/>
              </a:ext>
            </a:extLst>
          </p:cNvPr>
          <p:cNvSpPr/>
          <p:nvPr/>
        </p:nvSpPr>
        <p:spPr>
          <a:xfrm>
            <a:off x="1062682" y="696772"/>
            <a:ext cx="8143103" cy="584775"/>
          </a:xfrm>
          <a:prstGeom prst="rect">
            <a:avLst/>
          </a:prstGeom>
        </p:spPr>
        <p:txBody>
          <a:bodyPr wrap="square">
            <a:spAutoFit/>
          </a:bodyPr>
          <a:lstStyle/>
          <a:p>
            <a:r>
              <a:rPr lang="it-IT" sz="3200" b="1" dirty="0">
                <a:solidFill>
                  <a:srgbClr val="5C5B5B"/>
                </a:solidFill>
                <a:latin typeface="Avenir Heavy" panose="02000503020000020003" pitchFamily="2" charset="0"/>
              </a:rPr>
              <a:t>Title</a:t>
            </a:r>
            <a:endParaRPr lang="it-IT" sz="3200" dirty="0"/>
          </a:p>
        </p:txBody>
      </p:sp>
      <p:sp>
        <p:nvSpPr>
          <p:cNvPr id="2" name="Segnaposto piè di pagina 1">
            <a:extLst>
              <a:ext uri="{FF2B5EF4-FFF2-40B4-BE49-F238E27FC236}">
                <a16:creationId xmlns:a16="http://schemas.microsoft.com/office/drawing/2014/main" id="{2A896F67-9422-2242-B4B2-420BC7613AD4}"/>
              </a:ext>
            </a:extLst>
          </p:cNvPr>
          <p:cNvSpPr>
            <a:spLocks noGrp="1"/>
          </p:cNvSpPr>
          <p:nvPr>
            <p:ph type="ftr" sz="quarter" idx="11"/>
          </p:nvPr>
        </p:nvSpPr>
        <p:spPr/>
        <p:txBody>
          <a:bodyPr/>
          <a:lstStyle/>
          <a:p>
            <a:r>
              <a:rPr lang="en-US" i="1" dirty="0">
                <a:solidFill>
                  <a:srgbClr val="4B4846"/>
                </a:solidFill>
                <a:latin typeface="Avenir Book Oblique" panose="02000503020000020003" pitchFamily="2" charset="0"/>
              </a:rPr>
              <a:t>Speaker name, </a:t>
            </a:r>
            <a:fld id="{8B49308D-537E-274E-B12E-C219DEA71F69}" type="datetime1">
              <a:rPr lang="it-IT" i="1" smtClean="0">
                <a:solidFill>
                  <a:srgbClr val="4B4846"/>
                </a:solidFill>
                <a:latin typeface="Avenir Book Oblique" panose="02000503020000020003" pitchFamily="2" charset="0"/>
              </a:rPr>
              <a:t>07/11/2021</a:t>
            </a:fld>
            <a:r>
              <a:rPr lang="en-US" i="1" dirty="0">
                <a:solidFill>
                  <a:srgbClr val="4B4846"/>
                </a:solidFill>
                <a:latin typeface="Avenir Book Oblique" panose="02000503020000020003" pitchFamily="2" charset="0"/>
              </a:rPr>
              <a:t>, Place</a:t>
            </a:r>
            <a:endParaRPr lang="it-IT" dirty="0"/>
          </a:p>
        </p:txBody>
      </p:sp>
      <p:sp>
        <p:nvSpPr>
          <p:cNvPr id="3" name="Segnaposto numero diapositiva 2">
            <a:extLst>
              <a:ext uri="{FF2B5EF4-FFF2-40B4-BE49-F238E27FC236}">
                <a16:creationId xmlns:a16="http://schemas.microsoft.com/office/drawing/2014/main" id="{8DD766F8-6C3C-7345-91C0-3B2CBFD93DF4}"/>
              </a:ext>
            </a:extLst>
          </p:cNvPr>
          <p:cNvSpPr>
            <a:spLocks noGrp="1"/>
          </p:cNvSpPr>
          <p:nvPr>
            <p:ph type="sldNum" sz="quarter" idx="12"/>
          </p:nvPr>
        </p:nvSpPr>
        <p:spPr/>
        <p:txBody>
          <a:bodyPr/>
          <a:lstStyle/>
          <a:p>
            <a:r>
              <a:rPr lang="it-IT"/>
              <a:t>Page </a:t>
            </a:r>
            <a:fld id="{531EE71A-0627-284C-8444-DB3FFF255542}" type="slidenum">
              <a:rPr lang="it-IT" smtClean="0"/>
              <a:pPr/>
              <a:t>4</a:t>
            </a:fld>
            <a:endParaRPr lang="it-IT" dirty="0"/>
          </a:p>
        </p:txBody>
      </p:sp>
    </p:spTree>
    <p:extLst>
      <p:ext uri="{BB962C8B-B14F-4D97-AF65-F5344CB8AC3E}">
        <p14:creationId xmlns:p14="http://schemas.microsoft.com/office/powerpoint/2010/main" val="3983142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F771AA76-A8BF-424C-A1D1-C20C6756D63D}"/>
              </a:ext>
            </a:extLst>
          </p:cNvPr>
          <p:cNvSpPr>
            <a:spLocks noGrp="1"/>
          </p:cNvSpPr>
          <p:nvPr>
            <p:ph type="ftr" sz="quarter" idx="11"/>
          </p:nvPr>
        </p:nvSpPr>
        <p:spPr/>
        <p:txBody>
          <a:bodyPr/>
          <a:lstStyle/>
          <a:p>
            <a:r>
              <a:rPr lang="en-US" i="1">
                <a:solidFill>
                  <a:srgbClr val="4B4846"/>
                </a:solidFill>
                <a:latin typeface="Avenir Book Oblique" panose="02000503020000020003" pitchFamily="2" charset="0"/>
              </a:rPr>
              <a:t>Speaker name, </a:t>
            </a:r>
            <a:fld id="{6ACAA4D3-56FA-DD42-9070-B96061B294BF}" type="datetime1">
              <a:rPr lang="it-IT" i="1" smtClean="0">
                <a:solidFill>
                  <a:srgbClr val="4B4846"/>
                </a:solidFill>
                <a:latin typeface="Avenir Book Oblique" panose="02000503020000020003" pitchFamily="2" charset="0"/>
              </a:rPr>
              <a:t>07/11/2021</a:t>
            </a:fld>
            <a:r>
              <a:rPr lang="en-US" i="1">
                <a:solidFill>
                  <a:srgbClr val="4B4846"/>
                </a:solidFill>
                <a:latin typeface="Avenir Book Oblique" panose="02000503020000020003" pitchFamily="2" charset="0"/>
              </a:rPr>
              <a:t>, Place</a:t>
            </a:r>
            <a:endParaRPr lang="it-IT" dirty="0"/>
          </a:p>
        </p:txBody>
      </p:sp>
      <p:sp>
        <p:nvSpPr>
          <p:cNvPr id="3" name="Segnaposto numero diapositiva 2">
            <a:extLst>
              <a:ext uri="{FF2B5EF4-FFF2-40B4-BE49-F238E27FC236}">
                <a16:creationId xmlns:a16="http://schemas.microsoft.com/office/drawing/2014/main" id="{89BEB06E-D890-8F4D-975E-0B7973342BC6}"/>
              </a:ext>
            </a:extLst>
          </p:cNvPr>
          <p:cNvSpPr>
            <a:spLocks noGrp="1"/>
          </p:cNvSpPr>
          <p:nvPr>
            <p:ph type="sldNum" sz="quarter" idx="12"/>
          </p:nvPr>
        </p:nvSpPr>
        <p:spPr/>
        <p:txBody>
          <a:bodyPr/>
          <a:lstStyle/>
          <a:p>
            <a:r>
              <a:rPr lang="it-IT"/>
              <a:t>Page </a:t>
            </a:r>
            <a:fld id="{531EE71A-0627-284C-8444-DB3FFF255542}" type="slidenum">
              <a:rPr lang="it-IT" smtClean="0"/>
              <a:pPr/>
              <a:t>5</a:t>
            </a:fld>
            <a:endParaRPr lang="it-IT" dirty="0"/>
          </a:p>
        </p:txBody>
      </p:sp>
      <p:sp>
        <p:nvSpPr>
          <p:cNvPr id="4" name="Rettangolo 3">
            <a:extLst>
              <a:ext uri="{FF2B5EF4-FFF2-40B4-BE49-F238E27FC236}">
                <a16:creationId xmlns:a16="http://schemas.microsoft.com/office/drawing/2014/main" id="{E2DB1F2D-2B13-A948-A4CF-443CDE7CCE7F}"/>
              </a:ext>
            </a:extLst>
          </p:cNvPr>
          <p:cNvSpPr/>
          <p:nvPr/>
        </p:nvSpPr>
        <p:spPr>
          <a:xfrm>
            <a:off x="-1" y="0"/>
            <a:ext cx="12192001" cy="5948516"/>
          </a:xfrm>
          <a:prstGeom prst="rect">
            <a:avLst/>
          </a:prstGeom>
          <a:solidFill>
            <a:srgbClr val="775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Titolo 1">
            <a:extLst>
              <a:ext uri="{FF2B5EF4-FFF2-40B4-BE49-F238E27FC236}">
                <a16:creationId xmlns:a16="http://schemas.microsoft.com/office/drawing/2014/main" id="{3D200698-1084-A449-9E07-FAEEF946E17D}"/>
              </a:ext>
            </a:extLst>
          </p:cNvPr>
          <p:cNvSpPr txBox="1">
            <a:spLocks/>
          </p:cNvSpPr>
          <p:nvPr/>
        </p:nvSpPr>
        <p:spPr>
          <a:xfrm>
            <a:off x="2097256" y="2779404"/>
            <a:ext cx="7997485"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Clr>
                <a:schemeClr val="lt1"/>
              </a:buClr>
              <a:buSzPts val="3600"/>
            </a:pPr>
            <a:r>
              <a:rPr lang="it-IT" sz="5400" b="1">
                <a:solidFill>
                  <a:schemeClr val="bg1"/>
                </a:solidFill>
                <a:latin typeface="Avenir Heavy" panose="02000503020000020003" pitchFamily="2" charset="0"/>
                <a:ea typeface="Open Sans Extrabold"/>
                <a:cs typeface="Open Sans Extrabold"/>
                <a:sym typeface="Open Sans ExtraBold"/>
              </a:rPr>
              <a:t>Thank you!</a:t>
            </a:r>
            <a:endParaRPr lang="it-IT" sz="5400" b="1" dirty="0">
              <a:solidFill>
                <a:schemeClr val="bg1"/>
              </a:solidFill>
              <a:latin typeface="Avenir Heavy" panose="02000503020000020003" pitchFamily="2" charset="0"/>
            </a:endParaRPr>
          </a:p>
        </p:txBody>
      </p:sp>
      <p:pic>
        <p:nvPicPr>
          <p:cNvPr id="6" name="Immagine 5">
            <a:extLst>
              <a:ext uri="{FF2B5EF4-FFF2-40B4-BE49-F238E27FC236}">
                <a16:creationId xmlns:a16="http://schemas.microsoft.com/office/drawing/2014/main" id="{4BE023B0-BCA1-DA44-89A1-660A0FF39FF7}"/>
              </a:ext>
            </a:extLst>
          </p:cNvPr>
          <p:cNvPicPr>
            <a:picLocks noChangeAspect="1"/>
          </p:cNvPicPr>
          <p:nvPr/>
        </p:nvPicPr>
        <p:blipFill>
          <a:blip r:embed="rId2"/>
          <a:stretch>
            <a:fillRect/>
          </a:stretch>
        </p:blipFill>
        <p:spPr>
          <a:xfrm>
            <a:off x="4219037" y="762044"/>
            <a:ext cx="3753924" cy="1162505"/>
          </a:xfrm>
          <a:prstGeom prst="rect">
            <a:avLst/>
          </a:prstGeom>
        </p:spPr>
      </p:pic>
    </p:spTree>
    <p:extLst>
      <p:ext uri="{BB962C8B-B14F-4D97-AF65-F5344CB8AC3E}">
        <p14:creationId xmlns:p14="http://schemas.microsoft.com/office/powerpoint/2010/main" val="429467539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471</Words>
  <Application>Microsoft Office PowerPoint</Application>
  <PresentationFormat>Widescreen</PresentationFormat>
  <Paragraphs>21</Paragraphs>
  <Slides>5</Slides>
  <Notes>4</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5</vt:i4>
      </vt:variant>
    </vt:vector>
  </HeadingPairs>
  <TitlesOfParts>
    <vt:vector size="13" baseType="lpstr">
      <vt:lpstr>Arial</vt:lpstr>
      <vt:lpstr>Avenir Book</vt:lpstr>
      <vt:lpstr>Avenir Book Oblique</vt:lpstr>
      <vt:lpstr>Avenir Heavy</vt:lpstr>
      <vt:lpstr>Avenir Light</vt:lpstr>
      <vt:lpstr>Calibri</vt:lpstr>
      <vt:lpstr>Calibri Light</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Microsoft Office User</dc:creator>
  <cp:lastModifiedBy>Antonio Scrocco</cp:lastModifiedBy>
  <cp:revision>26</cp:revision>
  <dcterms:created xsi:type="dcterms:W3CDTF">2020-10-23T16:36:39Z</dcterms:created>
  <dcterms:modified xsi:type="dcterms:W3CDTF">2021-11-07T17:16:59Z</dcterms:modified>
</cp:coreProperties>
</file>